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  <p:sldMasterId id="2147483680" r:id="rId3"/>
    <p:sldMasterId id="2147483690" r:id="rId4"/>
    <p:sldMasterId id="2147483700" r:id="rId5"/>
    <p:sldMasterId id="2147483710" r:id="rId6"/>
    <p:sldMasterId id="2147483720" r:id="rId7"/>
  </p:sldMasterIdLst>
  <p:notesMasterIdLst>
    <p:notesMasterId r:id="rId23"/>
  </p:notesMasterIdLst>
  <p:sldIdLst>
    <p:sldId id="256" r:id="rId8"/>
    <p:sldId id="269" r:id="rId9"/>
    <p:sldId id="274" r:id="rId10"/>
    <p:sldId id="263" r:id="rId11"/>
    <p:sldId id="272" r:id="rId12"/>
    <p:sldId id="266" r:id="rId13"/>
    <p:sldId id="267" r:id="rId14"/>
    <p:sldId id="270" r:id="rId15"/>
    <p:sldId id="271" r:id="rId16"/>
    <p:sldId id="265" r:id="rId17"/>
    <p:sldId id="264" r:id="rId18"/>
    <p:sldId id="275" r:id="rId19"/>
    <p:sldId id="277" r:id="rId20"/>
    <p:sldId id="278" r:id="rId21"/>
    <p:sldId id="27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A060A8-0685-4AF7-B44E-81973E4EA500}" v="75" dt="2025-09-16T12:56:17.5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85502" autoAdjust="0"/>
  </p:normalViewPr>
  <p:slideViewPr>
    <p:cSldViewPr snapToGrid="0">
      <p:cViewPr varScale="1">
        <p:scale>
          <a:sx n="67" d="100"/>
          <a:sy n="67" d="100"/>
        </p:scale>
        <p:origin x="68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ena Alina Onţanu" userId="1cb77bb2-f280-4e59-87f7-79150f8b6a82" providerId="ADAL" clId="{CAA060A8-0685-4AF7-B44E-81973E4EA500}"/>
    <pc:docChg chg="undo custSel addSld delSld modSld">
      <pc:chgData name="Elena Alina Onţanu" userId="1cb77bb2-f280-4e59-87f7-79150f8b6a82" providerId="ADAL" clId="{CAA060A8-0685-4AF7-B44E-81973E4EA500}" dt="2025-09-16T13:37:21.198" v="254" actId="255"/>
      <pc:docMkLst>
        <pc:docMk/>
      </pc:docMkLst>
      <pc:sldChg chg="modSp mod modNotesTx">
        <pc:chgData name="Elena Alina Onţanu" userId="1cb77bb2-f280-4e59-87f7-79150f8b6a82" providerId="ADAL" clId="{CAA060A8-0685-4AF7-B44E-81973E4EA500}" dt="2025-09-16T12:57:47.489" v="247" actId="2711"/>
        <pc:sldMkLst>
          <pc:docMk/>
          <pc:sldMk cId="1104456072" sldId="256"/>
        </pc:sldMkLst>
        <pc:spChg chg="mod">
          <ac:chgData name="Elena Alina Onţanu" userId="1cb77bb2-f280-4e59-87f7-79150f8b6a82" providerId="ADAL" clId="{CAA060A8-0685-4AF7-B44E-81973E4EA500}" dt="2025-09-16T12:57:47.489" v="247" actId="2711"/>
          <ac:spMkLst>
            <pc:docMk/>
            <pc:sldMk cId="1104456072" sldId="256"/>
            <ac:spMk id="4" creationId="{32437FFB-0059-4318-AE26-4E1D54BACD17}"/>
          </ac:spMkLst>
        </pc:spChg>
        <pc:spChg chg="mod">
          <ac:chgData name="Elena Alina Onţanu" userId="1cb77bb2-f280-4e59-87f7-79150f8b6a82" providerId="ADAL" clId="{CAA060A8-0685-4AF7-B44E-81973E4EA500}" dt="2025-09-16T12:57:34.121" v="246" actId="2711"/>
          <ac:spMkLst>
            <pc:docMk/>
            <pc:sldMk cId="1104456072" sldId="256"/>
            <ac:spMk id="5" creationId="{C8438F83-265A-4FE4-A013-EFB94666A0C8}"/>
          </ac:spMkLst>
        </pc:spChg>
      </pc:sldChg>
      <pc:sldChg chg="modSp mod modNotesTx">
        <pc:chgData name="Elena Alina Onţanu" userId="1cb77bb2-f280-4e59-87f7-79150f8b6a82" providerId="ADAL" clId="{CAA060A8-0685-4AF7-B44E-81973E4EA500}" dt="2025-09-16T12:44:01.990" v="105" actId="12"/>
        <pc:sldMkLst>
          <pc:docMk/>
          <pc:sldMk cId="2955984389" sldId="263"/>
        </pc:sldMkLst>
        <pc:spChg chg="mod">
          <ac:chgData name="Elena Alina Onţanu" userId="1cb77bb2-f280-4e59-87f7-79150f8b6a82" providerId="ADAL" clId="{CAA060A8-0685-4AF7-B44E-81973E4EA500}" dt="2025-09-16T12:44:01.990" v="105" actId="12"/>
          <ac:spMkLst>
            <pc:docMk/>
            <pc:sldMk cId="2955984389" sldId="263"/>
            <ac:spMk id="2" creationId="{0BA59C90-5456-4498-9273-A757414F7869}"/>
          </ac:spMkLst>
        </pc:spChg>
        <pc:spChg chg="mod">
          <ac:chgData name="Elena Alina Onţanu" userId="1cb77bb2-f280-4e59-87f7-79150f8b6a82" providerId="ADAL" clId="{CAA060A8-0685-4AF7-B44E-81973E4EA500}" dt="2025-09-16T12:34:56.206" v="15" actId="790"/>
          <ac:spMkLst>
            <pc:docMk/>
            <pc:sldMk cId="2955984389" sldId="263"/>
            <ac:spMk id="3" creationId="{5215F836-7C4B-494E-9A97-DAE9C3A9B0A5}"/>
          </ac:spMkLst>
        </pc:spChg>
      </pc:sldChg>
      <pc:sldChg chg="modNotesTx">
        <pc:chgData name="Elena Alina Onţanu" userId="1cb77bb2-f280-4e59-87f7-79150f8b6a82" providerId="ADAL" clId="{CAA060A8-0685-4AF7-B44E-81973E4EA500}" dt="2025-09-16T12:56:38.091" v="242" actId="6549"/>
        <pc:sldMkLst>
          <pc:docMk/>
          <pc:sldMk cId="2354309958" sldId="264"/>
        </pc:sldMkLst>
      </pc:sldChg>
      <pc:sldChg chg="modSp mod modNotesTx">
        <pc:chgData name="Elena Alina Onţanu" userId="1cb77bb2-f280-4e59-87f7-79150f8b6a82" providerId="ADAL" clId="{CAA060A8-0685-4AF7-B44E-81973E4EA500}" dt="2025-09-16T12:45:55.562" v="124" actId="12"/>
        <pc:sldMkLst>
          <pc:docMk/>
          <pc:sldMk cId="3919939390" sldId="265"/>
        </pc:sldMkLst>
        <pc:spChg chg="mod">
          <ac:chgData name="Elena Alina Onţanu" userId="1cb77bb2-f280-4e59-87f7-79150f8b6a82" providerId="ADAL" clId="{CAA060A8-0685-4AF7-B44E-81973E4EA500}" dt="2025-09-16T12:45:55.562" v="124" actId="12"/>
          <ac:spMkLst>
            <pc:docMk/>
            <pc:sldMk cId="3919939390" sldId="265"/>
            <ac:spMk id="2" creationId="{32121366-7136-7559-2DF7-541D0EABBEC0}"/>
          </ac:spMkLst>
        </pc:spChg>
      </pc:sldChg>
      <pc:sldChg chg="modSp mod modNotesTx">
        <pc:chgData name="Elena Alina Onţanu" userId="1cb77bb2-f280-4e59-87f7-79150f8b6a82" providerId="ADAL" clId="{CAA060A8-0685-4AF7-B44E-81973E4EA500}" dt="2025-09-16T12:45:02.256" v="116" actId="255"/>
        <pc:sldMkLst>
          <pc:docMk/>
          <pc:sldMk cId="4174415781" sldId="266"/>
        </pc:sldMkLst>
        <pc:spChg chg="mod">
          <ac:chgData name="Elena Alina Onţanu" userId="1cb77bb2-f280-4e59-87f7-79150f8b6a82" providerId="ADAL" clId="{CAA060A8-0685-4AF7-B44E-81973E4EA500}" dt="2025-09-16T12:45:02.256" v="116" actId="255"/>
          <ac:spMkLst>
            <pc:docMk/>
            <pc:sldMk cId="4174415781" sldId="266"/>
            <ac:spMk id="2" creationId="{DC8FA860-0AD1-369B-EBD3-B420B5B8AE52}"/>
          </ac:spMkLst>
        </pc:spChg>
      </pc:sldChg>
      <pc:sldChg chg="modSp mod">
        <pc:chgData name="Elena Alina Onţanu" userId="1cb77bb2-f280-4e59-87f7-79150f8b6a82" providerId="ADAL" clId="{CAA060A8-0685-4AF7-B44E-81973E4EA500}" dt="2025-09-16T12:45:31.764" v="122" actId="255"/>
        <pc:sldMkLst>
          <pc:docMk/>
          <pc:sldMk cId="1864136073" sldId="267"/>
        </pc:sldMkLst>
        <pc:spChg chg="mod">
          <ac:chgData name="Elena Alina Onţanu" userId="1cb77bb2-f280-4e59-87f7-79150f8b6a82" providerId="ADAL" clId="{CAA060A8-0685-4AF7-B44E-81973E4EA500}" dt="2025-09-16T12:45:31.764" v="122" actId="255"/>
          <ac:spMkLst>
            <pc:docMk/>
            <pc:sldMk cId="1864136073" sldId="267"/>
            <ac:spMk id="2" creationId="{54B7F44D-3740-B952-FFD9-5BB9961F447C}"/>
          </ac:spMkLst>
        </pc:spChg>
      </pc:sldChg>
      <pc:sldChg chg="del">
        <pc:chgData name="Elena Alina Onţanu" userId="1cb77bb2-f280-4e59-87f7-79150f8b6a82" providerId="ADAL" clId="{CAA060A8-0685-4AF7-B44E-81973E4EA500}" dt="2025-09-16T12:55:05.923" v="227" actId="47"/>
        <pc:sldMkLst>
          <pc:docMk/>
          <pc:sldMk cId="582826726" sldId="268"/>
        </pc:sldMkLst>
      </pc:sldChg>
      <pc:sldChg chg="modSp mod modNotesTx">
        <pc:chgData name="Elena Alina Onţanu" userId="1cb77bb2-f280-4e59-87f7-79150f8b6a82" providerId="ADAL" clId="{CAA060A8-0685-4AF7-B44E-81973E4EA500}" dt="2025-09-16T12:42:06.810" v="96" actId="2711"/>
        <pc:sldMkLst>
          <pc:docMk/>
          <pc:sldMk cId="2564708169" sldId="271"/>
        </pc:sldMkLst>
        <pc:spChg chg="mod">
          <ac:chgData name="Elena Alina Onţanu" userId="1cb77bb2-f280-4e59-87f7-79150f8b6a82" providerId="ADAL" clId="{CAA060A8-0685-4AF7-B44E-81973E4EA500}" dt="2025-09-16T12:42:06.810" v="96" actId="2711"/>
          <ac:spMkLst>
            <pc:docMk/>
            <pc:sldMk cId="2564708169" sldId="271"/>
            <ac:spMk id="4" creationId="{6A5A141B-7460-8FF6-1A7A-E8A06A3F7C55}"/>
          </ac:spMkLst>
        </pc:spChg>
      </pc:sldChg>
      <pc:sldChg chg="modSp mod modNotesTx">
        <pc:chgData name="Elena Alina Onţanu" userId="1cb77bb2-f280-4e59-87f7-79150f8b6a82" providerId="ADAL" clId="{CAA060A8-0685-4AF7-B44E-81973E4EA500}" dt="2025-09-16T12:43:04.258" v="99" actId="12"/>
        <pc:sldMkLst>
          <pc:docMk/>
          <pc:sldMk cId="1042426830" sldId="272"/>
        </pc:sldMkLst>
        <pc:spChg chg="mod">
          <ac:chgData name="Elena Alina Onţanu" userId="1cb77bb2-f280-4e59-87f7-79150f8b6a82" providerId="ADAL" clId="{CAA060A8-0685-4AF7-B44E-81973E4EA500}" dt="2025-09-16T12:43:04.258" v="99" actId="12"/>
          <ac:spMkLst>
            <pc:docMk/>
            <pc:sldMk cId="1042426830" sldId="272"/>
            <ac:spMk id="2" creationId="{136DC096-8D25-ADF1-B61C-BC1C5A472937}"/>
          </ac:spMkLst>
        </pc:spChg>
      </pc:sldChg>
      <pc:sldChg chg="delSp modSp mod">
        <pc:chgData name="Elena Alina Onţanu" userId="1cb77bb2-f280-4e59-87f7-79150f8b6a82" providerId="ADAL" clId="{CAA060A8-0685-4AF7-B44E-81973E4EA500}" dt="2025-09-16T13:37:21.198" v="254" actId="255"/>
        <pc:sldMkLst>
          <pc:docMk/>
          <pc:sldMk cId="417249638" sldId="274"/>
        </pc:sldMkLst>
        <pc:spChg chg="del">
          <ac:chgData name="Elena Alina Onţanu" userId="1cb77bb2-f280-4e59-87f7-79150f8b6a82" providerId="ADAL" clId="{CAA060A8-0685-4AF7-B44E-81973E4EA500}" dt="2025-09-16T12:32:31.512" v="1" actId="478"/>
          <ac:spMkLst>
            <pc:docMk/>
            <pc:sldMk cId="417249638" sldId="274"/>
            <ac:spMk id="3" creationId="{19CCD877-012C-2C27-6627-309C1922767E}"/>
          </ac:spMkLst>
        </pc:spChg>
        <pc:spChg chg="mod">
          <ac:chgData name="Elena Alina Onţanu" userId="1cb77bb2-f280-4e59-87f7-79150f8b6a82" providerId="ADAL" clId="{CAA060A8-0685-4AF7-B44E-81973E4EA500}" dt="2025-09-16T13:37:21.198" v="254" actId="255"/>
          <ac:spMkLst>
            <pc:docMk/>
            <pc:sldMk cId="417249638" sldId="274"/>
            <ac:spMk id="4" creationId="{F789806C-C57E-E935-C00D-A993C3342A90}"/>
          </ac:spMkLst>
        </pc:spChg>
      </pc:sldChg>
      <pc:sldChg chg="addSp modSp mod">
        <pc:chgData name="Elena Alina Onţanu" userId="1cb77bb2-f280-4e59-87f7-79150f8b6a82" providerId="ADAL" clId="{CAA060A8-0685-4AF7-B44E-81973E4EA500}" dt="2025-09-16T12:52:25.167" v="215" actId="1076"/>
        <pc:sldMkLst>
          <pc:docMk/>
          <pc:sldMk cId="2958046951" sldId="275"/>
        </pc:sldMkLst>
        <pc:spChg chg="mod">
          <ac:chgData name="Elena Alina Onţanu" userId="1cb77bb2-f280-4e59-87f7-79150f8b6a82" providerId="ADAL" clId="{CAA060A8-0685-4AF7-B44E-81973E4EA500}" dt="2025-09-16T12:46:51.560" v="192" actId="6549"/>
          <ac:spMkLst>
            <pc:docMk/>
            <pc:sldMk cId="2958046951" sldId="275"/>
            <ac:spMk id="2" creationId="{B191CCE5-6583-572A-4794-8A600A8206A8}"/>
          </ac:spMkLst>
        </pc:spChg>
        <pc:spChg chg="add mod">
          <ac:chgData name="Elena Alina Onţanu" userId="1cb77bb2-f280-4e59-87f7-79150f8b6a82" providerId="ADAL" clId="{CAA060A8-0685-4AF7-B44E-81973E4EA500}" dt="2025-09-16T12:52:25.167" v="215" actId="1076"/>
          <ac:spMkLst>
            <pc:docMk/>
            <pc:sldMk cId="2958046951" sldId="275"/>
            <ac:spMk id="10" creationId="{0C683E84-3594-A258-4E22-4FD08EFA7929}"/>
          </ac:spMkLst>
        </pc:spChg>
        <pc:spChg chg="add mod">
          <ac:chgData name="Elena Alina Onţanu" userId="1cb77bb2-f280-4e59-87f7-79150f8b6a82" providerId="ADAL" clId="{CAA060A8-0685-4AF7-B44E-81973E4EA500}" dt="2025-09-16T12:52:23.144" v="214" actId="1076"/>
          <ac:spMkLst>
            <pc:docMk/>
            <pc:sldMk cId="2958046951" sldId="275"/>
            <ac:spMk id="12" creationId="{DD607F0B-A430-D1D7-55FB-C1939C40F160}"/>
          </ac:spMkLst>
        </pc:spChg>
      </pc:sldChg>
      <pc:sldChg chg="delSp modSp mod">
        <pc:chgData name="Elena Alina Onţanu" userId="1cb77bb2-f280-4e59-87f7-79150f8b6a82" providerId="ADAL" clId="{CAA060A8-0685-4AF7-B44E-81973E4EA500}" dt="2025-09-16T12:47:01.504" v="195" actId="1076"/>
        <pc:sldMkLst>
          <pc:docMk/>
          <pc:sldMk cId="2214224652" sldId="277"/>
        </pc:sldMkLst>
        <pc:picChg chg="mod">
          <ac:chgData name="Elena Alina Onţanu" userId="1cb77bb2-f280-4e59-87f7-79150f8b6a82" providerId="ADAL" clId="{CAA060A8-0685-4AF7-B44E-81973E4EA500}" dt="2025-09-16T12:47:01.504" v="195" actId="1076"/>
          <ac:picMkLst>
            <pc:docMk/>
            <pc:sldMk cId="2214224652" sldId="277"/>
            <ac:picMk id="7" creationId="{73C45157-450F-E8D2-3F3E-BC98C5E454EF}"/>
          </ac:picMkLst>
        </pc:picChg>
        <pc:picChg chg="del">
          <ac:chgData name="Elena Alina Onţanu" userId="1cb77bb2-f280-4e59-87f7-79150f8b6a82" providerId="ADAL" clId="{CAA060A8-0685-4AF7-B44E-81973E4EA500}" dt="2025-09-16T12:46:55.410" v="193" actId="478"/>
          <ac:picMkLst>
            <pc:docMk/>
            <pc:sldMk cId="2214224652" sldId="277"/>
            <ac:picMk id="8" creationId="{C1D942B4-D0FB-731A-2DB1-F3BEA77D7C47}"/>
          </ac:picMkLst>
        </pc:picChg>
      </pc:sldChg>
      <pc:sldChg chg="addSp delSp modSp mod">
        <pc:chgData name="Elena Alina Onţanu" userId="1cb77bb2-f280-4e59-87f7-79150f8b6a82" providerId="ADAL" clId="{CAA060A8-0685-4AF7-B44E-81973E4EA500}" dt="2025-09-16T12:54:53.811" v="226" actId="14100"/>
        <pc:sldMkLst>
          <pc:docMk/>
          <pc:sldMk cId="2444012455" sldId="278"/>
        </pc:sldMkLst>
        <pc:spChg chg="add mod">
          <ac:chgData name="Elena Alina Onţanu" userId="1cb77bb2-f280-4e59-87f7-79150f8b6a82" providerId="ADAL" clId="{CAA060A8-0685-4AF7-B44E-81973E4EA500}" dt="2025-09-16T12:54:53.811" v="226" actId="14100"/>
          <ac:spMkLst>
            <pc:docMk/>
            <pc:sldMk cId="2444012455" sldId="278"/>
            <ac:spMk id="9" creationId="{EEB5B36D-1042-F8AA-0BDE-40BEAD3B1C95}"/>
          </ac:spMkLst>
        </pc:spChg>
        <pc:graphicFrameChg chg="add del">
          <ac:chgData name="Elena Alina Onţanu" userId="1cb77bb2-f280-4e59-87f7-79150f8b6a82" providerId="ADAL" clId="{CAA060A8-0685-4AF7-B44E-81973E4EA500}" dt="2025-09-16T12:54:41.372" v="223"/>
          <ac:graphicFrameMkLst>
            <pc:docMk/>
            <pc:sldMk cId="2444012455" sldId="278"/>
            <ac:graphicFrameMk id="6" creationId="{9DBDB9C3-0CBC-38E2-8D2C-21650FB4703C}"/>
          </ac:graphicFrameMkLst>
        </pc:graphicFrameChg>
        <pc:picChg chg="add mod modCrop">
          <ac:chgData name="Elena Alina Onţanu" userId="1cb77bb2-f280-4e59-87f7-79150f8b6a82" providerId="ADAL" clId="{CAA060A8-0685-4AF7-B44E-81973E4EA500}" dt="2025-09-16T12:54:14" v="221" actId="1076"/>
          <ac:picMkLst>
            <pc:docMk/>
            <pc:sldMk cId="2444012455" sldId="278"/>
            <ac:picMk id="5" creationId="{52F12434-80D7-D976-B62F-4BBFA4187AA9}"/>
          </ac:picMkLst>
        </pc:picChg>
      </pc:sldChg>
      <pc:sldChg chg="delSp modSp new mod">
        <pc:chgData name="Elena Alina Onţanu" userId="1cb77bb2-f280-4e59-87f7-79150f8b6a82" providerId="ADAL" clId="{CAA060A8-0685-4AF7-B44E-81973E4EA500}" dt="2025-09-16T12:56:25.678" v="241"/>
        <pc:sldMkLst>
          <pc:docMk/>
          <pc:sldMk cId="2814284646" sldId="279"/>
        </pc:sldMkLst>
        <pc:spChg chg="mod">
          <ac:chgData name="Elena Alina Onţanu" userId="1cb77bb2-f280-4e59-87f7-79150f8b6a82" providerId="ADAL" clId="{CAA060A8-0685-4AF7-B44E-81973E4EA500}" dt="2025-09-16T12:56:25.678" v="241"/>
          <ac:spMkLst>
            <pc:docMk/>
            <pc:sldMk cId="2814284646" sldId="279"/>
            <ac:spMk id="2" creationId="{C7EE9E7E-576F-830C-6CC8-BAEE969C7CB3}"/>
          </ac:spMkLst>
        </pc:spChg>
        <pc:spChg chg="del">
          <ac:chgData name="Elena Alina Onţanu" userId="1cb77bb2-f280-4e59-87f7-79150f8b6a82" providerId="ADAL" clId="{CAA060A8-0685-4AF7-B44E-81973E4EA500}" dt="2025-09-16T12:55:41.291" v="231" actId="478"/>
          <ac:spMkLst>
            <pc:docMk/>
            <pc:sldMk cId="2814284646" sldId="279"/>
            <ac:spMk id="3" creationId="{1FF51A48-E52D-CA25-7E3A-BF09F5D4449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48978-5E14-4515-AB15-D0ECD8176FF4}" type="datetimeFigureOut">
              <a:rPr lang="nl-NL" smtClean="0"/>
              <a:t>15-9-2025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B0677-D53B-496F-8D8E-D25FEE519CA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181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B0677-D53B-496F-8D8E-D25FEE519CA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6422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B0677-D53B-496F-8D8E-D25FEE519CA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4916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B0677-D53B-496F-8D8E-D25FEE519CA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9750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5BEE68-EAA2-5893-9724-2F3AA1EF5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E8F526-7B09-7171-408E-E1A1FBAB1D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98D561-6791-88FE-9150-C6690D5879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22EB7E-A3A3-F11C-79E1-127140813D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B0677-D53B-496F-8D8E-D25FEE519CA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2480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B0677-D53B-496F-8D8E-D25FEE519CA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41084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B0677-D53B-496F-8D8E-D25FEE519CAD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7357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B0677-D53B-496F-8D8E-D25FEE519CAD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1032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B0677-D53B-496F-8D8E-D25FEE519CAD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6533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png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png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6.png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6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6.png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6.png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6.png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nn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1376363"/>
            <a:ext cx="6848475" cy="1828800"/>
          </a:xfrm>
          <a:prstGeom prst="rect">
            <a:avLst/>
          </a:prstGeom>
        </p:spPr>
      </p:pic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6240464" y="2921000"/>
            <a:ext cx="5489573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00" tIns="0" rIns="9360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US" sz="14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57175" lvl="0" indent="-257175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40464" y="1376363"/>
            <a:ext cx="5489574" cy="154463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6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Slog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244" y="6023769"/>
            <a:ext cx="1576388" cy="77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294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nn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1376363"/>
            <a:ext cx="6848475" cy="1828800"/>
          </a:xfrm>
          <a:prstGeom prst="rect">
            <a:avLst/>
          </a:prstGeom>
        </p:spPr>
      </p:pic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6240464" y="2921000"/>
            <a:ext cx="5489574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00" tIns="0" rIns="9360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US" sz="14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57175" lvl="0" indent="-257175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40464" y="1376363"/>
            <a:ext cx="5489574" cy="154463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6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Slog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244" y="6023769"/>
            <a:ext cx="1576388" cy="77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886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0" name="Date Placehold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" name="Footer Placeholder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  <p:sp>
        <p:nvSpPr>
          <p:cNvPr id="9" name="Content Placeholder"/>
          <p:cNvSpPr>
            <a:spLocks noGrp="1"/>
          </p:cNvSpPr>
          <p:nvPr>
            <p:ph sz="quarter" idx="13"/>
          </p:nvPr>
        </p:nvSpPr>
        <p:spPr>
          <a:xfrm>
            <a:off x="923924" y="1376363"/>
            <a:ext cx="10345739" cy="4554000"/>
          </a:xfrm>
          <a:prstGeom prst="rect">
            <a:avLst/>
          </a:prstGeom>
        </p:spPr>
        <p:txBody>
          <a:bodyPr lIns="93600" rIns="93600"/>
          <a:lstStyle>
            <a:lvl1pPr>
              <a:buClr>
                <a:schemeClr val="tx2"/>
              </a:buClr>
              <a:defRPr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 sz="1600"/>
            </a:lvl4pPr>
            <a:lvl5pPr>
              <a:buClr>
                <a:schemeClr val="tx2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98749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(al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nn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1376363"/>
            <a:ext cx="6848475" cy="1828800"/>
          </a:xfrm>
          <a:prstGeom prst="rect">
            <a:avLst/>
          </a:prstGeom>
        </p:spPr>
      </p:pic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6240464" y="2921000"/>
            <a:ext cx="5489574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00" tIns="0" rIns="9360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US" sz="14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57175" lvl="0" indent="-257175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40463" y="1376363"/>
            <a:ext cx="5489575" cy="154463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6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Slog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244" y="6023769"/>
            <a:ext cx="1576388" cy="77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200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64275" y="1410511"/>
            <a:ext cx="5465763" cy="151048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tx2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490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  <p:sp>
        <p:nvSpPr>
          <p:cNvPr id="13" name="Slide Number Placeholder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1" name="Date Placehold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Footer Placeholder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 lIns="72000"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8" name="Picture Placeholder"/>
          <p:cNvSpPr>
            <a:spLocks noGrp="1"/>
          </p:cNvSpPr>
          <p:nvPr>
            <p:ph type="pic" sz="quarter" idx="17"/>
          </p:nvPr>
        </p:nvSpPr>
        <p:spPr>
          <a:xfrm>
            <a:off x="-8708" y="0"/>
            <a:ext cx="12200708" cy="5931928"/>
          </a:xfrm>
          <a:custGeom>
            <a:avLst/>
            <a:gdLst>
              <a:gd name="connsiteX0" fmla="*/ 0 w 12192000"/>
              <a:gd name="connsiteY0" fmla="*/ 0 h 5029200"/>
              <a:gd name="connsiteX1" fmla="*/ 12192000 w 12192000"/>
              <a:gd name="connsiteY1" fmla="*/ 0 h 5029200"/>
              <a:gd name="connsiteX2" fmla="*/ 12192000 w 12192000"/>
              <a:gd name="connsiteY2" fmla="*/ 5029200 h 5029200"/>
              <a:gd name="connsiteX3" fmla="*/ 0 w 12192000"/>
              <a:gd name="connsiteY3" fmla="*/ 5029200 h 5029200"/>
              <a:gd name="connsiteX4" fmla="*/ 0 w 12192000"/>
              <a:gd name="connsiteY4" fmla="*/ 0 h 5029200"/>
              <a:gd name="connsiteX0" fmla="*/ 0 w 12192000"/>
              <a:gd name="connsiteY0" fmla="*/ 2666 h 5031866"/>
              <a:gd name="connsiteX1" fmla="*/ 919732 w 12192000"/>
              <a:gd name="connsiteY1" fmla="*/ 0 h 5031866"/>
              <a:gd name="connsiteX2" fmla="*/ 12192000 w 12192000"/>
              <a:gd name="connsiteY2" fmla="*/ 2666 h 5031866"/>
              <a:gd name="connsiteX3" fmla="*/ 12192000 w 12192000"/>
              <a:gd name="connsiteY3" fmla="*/ 5031866 h 5031866"/>
              <a:gd name="connsiteX4" fmla="*/ 0 w 12192000"/>
              <a:gd name="connsiteY4" fmla="*/ 5031866 h 5031866"/>
              <a:gd name="connsiteX5" fmla="*/ 0 w 12192000"/>
              <a:gd name="connsiteY5" fmla="*/ 2666 h 5031866"/>
              <a:gd name="connsiteX0" fmla="*/ 0 w 12192000"/>
              <a:gd name="connsiteY0" fmla="*/ 2666 h 5031866"/>
              <a:gd name="connsiteX1" fmla="*/ 463865 w 12192000"/>
              <a:gd name="connsiteY1" fmla="*/ 2666 h 5031866"/>
              <a:gd name="connsiteX2" fmla="*/ 919732 w 12192000"/>
              <a:gd name="connsiteY2" fmla="*/ 0 h 5031866"/>
              <a:gd name="connsiteX3" fmla="*/ 12192000 w 12192000"/>
              <a:gd name="connsiteY3" fmla="*/ 2666 h 5031866"/>
              <a:gd name="connsiteX4" fmla="*/ 12192000 w 12192000"/>
              <a:gd name="connsiteY4" fmla="*/ 5031866 h 5031866"/>
              <a:gd name="connsiteX5" fmla="*/ 0 w 12192000"/>
              <a:gd name="connsiteY5" fmla="*/ 5031866 h 5031866"/>
              <a:gd name="connsiteX6" fmla="*/ 0 w 12192000"/>
              <a:gd name="connsiteY6" fmla="*/ 2666 h 5031866"/>
              <a:gd name="connsiteX0" fmla="*/ 0 w 12192000"/>
              <a:gd name="connsiteY0" fmla="*/ 0 h 5946266"/>
              <a:gd name="connsiteX1" fmla="*/ 463865 w 12192000"/>
              <a:gd name="connsiteY1" fmla="*/ 917066 h 5946266"/>
              <a:gd name="connsiteX2" fmla="*/ 919732 w 12192000"/>
              <a:gd name="connsiteY2" fmla="*/ 914400 h 5946266"/>
              <a:gd name="connsiteX3" fmla="*/ 12192000 w 12192000"/>
              <a:gd name="connsiteY3" fmla="*/ 917066 h 5946266"/>
              <a:gd name="connsiteX4" fmla="*/ 12192000 w 12192000"/>
              <a:gd name="connsiteY4" fmla="*/ 5946266 h 5946266"/>
              <a:gd name="connsiteX5" fmla="*/ 0 w 12192000"/>
              <a:gd name="connsiteY5" fmla="*/ 5946266 h 5946266"/>
              <a:gd name="connsiteX6" fmla="*/ 0 w 12192000"/>
              <a:gd name="connsiteY6" fmla="*/ 0 h 5946266"/>
              <a:gd name="connsiteX0" fmla="*/ 0 w 12192000"/>
              <a:gd name="connsiteY0" fmla="*/ 0 h 5946266"/>
              <a:gd name="connsiteX1" fmla="*/ 205273 w 12192000"/>
              <a:gd name="connsiteY1" fmla="*/ 407881 h 5946266"/>
              <a:gd name="connsiteX2" fmla="*/ 463865 w 12192000"/>
              <a:gd name="connsiteY2" fmla="*/ 917066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5 w 12192000"/>
              <a:gd name="connsiteY2" fmla="*/ 917066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5 w 12192000"/>
              <a:gd name="connsiteY2" fmla="*/ 463865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68021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72177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59708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47239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8021 w 12192000"/>
              <a:gd name="connsiteY2" fmla="*/ 447239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43083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21223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0004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6653 w 12208626"/>
              <a:gd name="connsiteY3" fmla="*/ 908243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6653 w 12208626"/>
              <a:gd name="connsiteY3" fmla="*/ 908243 h 5946266"/>
              <a:gd name="connsiteX4" fmla="*/ 12208626 w 12208626"/>
              <a:gd name="connsiteY4" fmla="*/ 909832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9345"/>
              <a:gd name="connsiteX1" fmla="*/ 463864 w 12208626"/>
              <a:gd name="connsiteY1" fmla="*/ 0 h 5949345"/>
              <a:gd name="connsiteX2" fmla="*/ 463864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3864 w 12208626"/>
              <a:gd name="connsiteY1" fmla="*/ 0 h 5949345"/>
              <a:gd name="connsiteX2" fmla="*/ 470022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7637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7637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0484 w 12208626"/>
              <a:gd name="connsiteY2" fmla="*/ 454004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0484 w 12208626"/>
              <a:gd name="connsiteY2" fmla="*/ 454004 h 5949345"/>
              <a:gd name="connsiteX3" fmla="*/ 915656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8720 w 12217346"/>
              <a:gd name="connsiteY0" fmla="*/ 0 h 5949345"/>
              <a:gd name="connsiteX1" fmla="*/ 466819 w 12217346"/>
              <a:gd name="connsiteY1" fmla="*/ 0 h 5949345"/>
              <a:gd name="connsiteX2" fmla="*/ 469204 w 12217346"/>
              <a:gd name="connsiteY2" fmla="*/ 454004 h 5949345"/>
              <a:gd name="connsiteX3" fmla="*/ 924376 w 12217346"/>
              <a:gd name="connsiteY3" fmla="*/ 905164 h 5949345"/>
              <a:gd name="connsiteX4" fmla="*/ 12217346 w 12217346"/>
              <a:gd name="connsiteY4" fmla="*/ 903675 h 5949345"/>
              <a:gd name="connsiteX5" fmla="*/ 12216114 w 12217346"/>
              <a:gd name="connsiteY5" fmla="*/ 5949345 h 5949345"/>
              <a:gd name="connsiteX6" fmla="*/ 0 w 12217346"/>
              <a:gd name="connsiteY6" fmla="*/ 5928849 h 5949345"/>
              <a:gd name="connsiteX7" fmla="*/ 8720 w 12217346"/>
              <a:gd name="connsiteY7" fmla="*/ 0 h 5949345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7346" h="5931928">
                <a:moveTo>
                  <a:pt x="8720" y="0"/>
                </a:moveTo>
                <a:lnTo>
                  <a:pt x="466819" y="0"/>
                </a:lnTo>
                <a:cubicBezTo>
                  <a:pt x="466819" y="305689"/>
                  <a:pt x="469816" y="280886"/>
                  <a:pt x="469204" y="454004"/>
                </a:cubicBezTo>
                <a:lnTo>
                  <a:pt x="924376" y="905164"/>
                </a:lnTo>
                <a:lnTo>
                  <a:pt x="12217346" y="903675"/>
                </a:lnTo>
                <a:cubicBezTo>
                  <a:pt x="12216935" y="2583513"/>
                  <a:pt x="12216525" y="4252090"/>
                  <a:pt x="12216114" y="5931928"/>
                </a:cubicBezTo>
                <a:lnTo>
                  <a:pt x="0" y="5928849"/>
                </a:lnTo>
                <a:cubicBezTo>
                  <a:pt x="2907" y="3952566"/>
                  <a:pt x="5813" y="1976283"/>
                  <a:pt x="8720" y="0"/>
                </a:cubicBezTo>
                <a:close/>
              </a:path>
            </a:pathLst>
          </a:custGeom>
        </p:spPr>
        <p:txBody>
          <a:bodyPr anchor="ctr" anchorCtr="0"/>
          <a:lstStyle>
            <a:lvl1pPr algn="l"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2562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  <p:sp>
        <p:nvSpPr>
          <p:cNvPr id="7" name="Slide Number Placehold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" name="Date Placehold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Footer Placehold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Column 2"/>
          <p:cNvSpPr>
            <a:spLocks noGrp="1"/>
          </p:cNvSpPr>
          <p:nvPr>
            <p:ph sz="quarter" idx="14"/>
          </p:nvPr>
        </p:nvSpPr>
        <p:spPr>
          <a:xfrm>
            <a:off x="6348413" y="1376363"/>
            <a:ext cx="4921250" cy="45540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1376363"/>
            <a:ext cx="4919664" cy="45540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tle"/>
          <p:cNvSpPr>
            <a:spLocks noGrp="1"/>
          </p:cNvSpPr>
          <p:nvPr>
            <p:ph type="title"/>
          </p:nvPr>
        </p:nvSpPr>
        <p:spPr/>
        <p:txBody>
          <a:bodyPr lIns="72000" rIns="72000"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28175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s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  <p:sp>
        <p:nvSpPr>
          <p:cNvPr id="13" name="Slide Number Placeholder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Date Placeholder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Footer Placeholder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Column 2"/>
          <p:cNvSpPr>
            <a:spLocks noGrp="1"/>
          </p:cNvSpPr>
          <p:nvPr>
            <p:ph sz="quarter" idx="14"/>
          </p:nvPr>
        </p:nvSpPr>
        <p:spPr>
          <a:xfrm>
            <a:off x="6348413" y="2295525"/>
            <a:ext cx="4921250" cy="3635376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1" name="Title column 2"/>
          <p:cNvSpPr>
            <a:spLocks noGrp="1"/>
          </p:cNvSpPr>
          <p:nvPr>
            <p:ph type="body" sz="quarter" idx="16"/>
          </p:nvPr>
        </p:nvSpPr>
        <p:spPr>
          <a:xfrm>
            <a:off x="6348413" y="1376363"/>
            <a:ext cx="4921251" cy="745558"/>
          </a:xfrm>
        </p:spPr>
        <p:txBody>
          <a:bodyPr lIns="93600" rIns="93600" anchor="ctr" anchorCtr="0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2295524"/>
            <a:ext cx="4919664" cy="3648075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6" name="Title column 1"/>
          <p:cNvSpPr>
            <a:spLocks noGrp="1"/>
          </p:cNvSpPr>
          <p:nvPr>
            <p:ph type="body" sz="quarter" idx="15"/>
          </p:nvPr>
        </p:nvSpPr>
        <p:spPr>
          <a:xfrm>
            <a:off x="923925" y="1376363"/>
            <a:ext cx="4919662" cy="745558"/>
          </a:xfrm>
        </p:spPr>
        <p:txBody>
          <a:bodyPr lIns="93600" rIns="93600" anchor="ctr" anchorCtr="0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93384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56">
          <p15:clr>
            <a:srgbClr val="FBAE40"/>
          </p15:clr>
        </p15:guide>
        <p15:guide id="2" orient="horz" pos="144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  <p:sp>
        <p:nvSpPr>
          <p:cNvPr id="10" name="Slide Number Placehold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Date Placehold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Footer Placehold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1376363"/>
            <a:ext cx="4919664" cy="4551771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2" name="Picture Placeholder"/>
          <p:cNvSpPr>
            <a:spLocks noGrp="1"/>
          </p:cNvSpPr>
          <p:nvPr>
            <p:ph type="pic" sz="quarter" idx="14"/>
          </p:nvPr>
        </p:nvSpPr>
        <p:spPr>
          <a:xfrm>
            <a:off x="6348413" y="914400"/>
            <a:ext cx="5843587" cy="5013734"/>
          </a:xfrm>
          <a:custGeom>
            <a:avLst/>
            <a:gdLst>
              <a:gd name="connsiteX0" fmla="*/ 0 w 5843587"/>
              <a:gd name="connsiteY0" fmla="*/ 0 h 5029200"/>
              <a:gd name="connsiteX1" fmla="*/ 5843587 w 5843587"/>
              <a:gd name="connsiteY1" fmla="*/ 0 h 5029200"/>
              <a:gd name="connsiteX2" fmla="*/ 5843587 w 5843587"/>
              <a:gd name="connsiteY2" fmla="*/ 5029200 h 5029200"/>
              <a:gd name="connsiteX3" fmla="*/ 0 w 5843587"/>
              <a:gd name="connsiteY3" fmla="*/ 5029200 h 5029200"/>
              <a:gd name="connsiteX4" fmla="*/ 0 w 5843587"/>
              <a:gd name="connsiteY4" fmla="*/ 0 h 5029200"/>
              <a:gd name="connsiteX0" fmla="*/ 0 w 5843587"/>
              <a:gd name="connsiteY0" fmla="*/ 0 h 5029200"/>
              <a:gd name="connsiteX1" fmla="*/ 5843587 w 5843587"/>
              <a:gd name="connsiteY1" fmla="*/ 0 h 5029200"/>
              <a:gd name="connsiteX2" fmla="*/ 5843587 w 5843587"/>
              <a:gd name="connsiteY2" fmla="*/ 5029200 h 5029200"/>
              <a:gd name="connsiteX3" fmla="*/ 456677 w 5843587"/>
              <a:gd name="connsiteY3" fmla="*/ 5027843 h 5029200"/>
              <a:gd name="connsiteX4" fmla="*/ 0 w 5843587"/>
              <a:gd name="connsiteY4" fmla="*/ 5029200 h 5029200"/>
              <a:gd name="connsiteX5" fmla="*/ 0 w 5843587"/>
              <a:gd name="connsiteY5" fmla="*/ 0 h 5029200"/>
              <a:gd name="connsiteX0" fmla="*/ 1880 w 5845467"/>
              <a:gd name="connsiteY0" fmla="*/ 0 h 5029200"/>
              <a:gd name="connsiteX1" fmla="*/ 5845467 w 5845467"/>
              <a:gd name="connsiteY1" fmla="*/ 0 h 5029200"/>
              <a:gd name="connsiteX2" fmla="*/ 5845467 w 5845467"/>
              <a:gd name="connsiteY2" fmla="*/ 5029200 h 5029200"/>
              <a:gd name="connsiteX3" fmla="*/ 458557 w 5845467"/>
              <a:gd name="connsiteY3" fmla="*/ 5027843 h 5029200"/>
              <a:gd name="connsiteX4" fmla="*/ 1880 w 5845467"/>
              <a:gd name="connsiteY4" fmla="*/ 5029200 h 5029200"/>
              <a:gd name="connsiteX5" fmla="*/ 0 w 5845467"/>
              <a:gd name="connsiteY5" fmla="*/ 4569287 h 5029200"/>
              <a:gd name="connsiteX6" fmla="*/ 1880 w 5845467"/>
              <a:gd name="connsiteY6" fmla="*/ 0 h 5029200"/>
              <a:gd name="connsiteX0" fmla="*/ 1880 w 5845467"/>
              <a:gd name="connsiteY0" fmla="*/ 0 h 5029200"/>
              <a:gd name="connsiteX1" fmla="*/ 5845467 w 5845467"/>
              <a:gd name="connsiteY1" fmla="*/ 0 h 5029200"/>
              <a:gd name="connsiteX2" fmla="*/ 5845467 w 5845467"/>
              <a:gd name="connsiteY2" fmla="*/ 5029200 h 5029200"/>
              <a:gd name="connsiteX3" fmla="*/ 458557 w 5845467"/>
              <a:gd name="connsiteY3" fmla="*/ 5027843 h 5029200"/>
              <a:gd name="connsiteX4" fmla="*/ 0 w 5845467"/>
              <a:gd name="connsiteY4" fmla="*/ 4569287 h 5029200"/>
              <a:gd name="connsiteX5" fmla="*/ 1880 w 5845467"/>
              <a:gd name="connsiteY5" fmla="*/ 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45467" h="5029200">
                <a:moveTo>
                  <a:pt x="1880" y="0"/>
                </a:moveTo>
                <a:lnTo>
                  <a:pt x="5845467" y="0"/>
                </a:lnTo>
                <a:lnTo>
                  <a:pt x="5845467" y="5029200"/>
                </a:lnTo>
                <a:lnTo>
                  <a:pt x="458557" y="5027843"/>
                </a:lnTo>
                <a:lnTo>
                  <a:pt x="0" y="4569287"/>
                </a:lnTo>
                <a:cubicBezTo>
                  <a:pt x="627" y="3046191"/>
                  <a:pt x="1253" y="1523096"/>
                  <a:pt x="1880" y="0"/>
                </a:cubicBezTo>
                <a:close/>
              </a:path>
            </a:pathLst>
          </a:custGeo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26045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  <p:sp>
        <p:nvSpPr>
          <p:cNvPr id="6" name="Slide Number Placehold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" name="Date Placehold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Footer Placehold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24598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657600" y="1296000"/>
            <a:ext cx="5352000" cy="4680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edit text in bullets</a:t>
            </a:r>
          </a:p>
          <a:p>
            <a:pPr lvl="1"/>
            <a:r>
              <a:rPr lang="en-GB" noProof="0" dirty="0"/>
              <a:t>Second level text</a:t>
            </a:r>
          </a:p>
          <a:p>
            <a:pPr lvl="2"/>
            <a:r>
              <a:rPr lang="en-GB" noProof="0" dirty="0"/>
              <a:t>Third level text</a:t>
            </a:r>
          </a:p>
          <a:p>
            <a:pPr lvl="3"/>
            <a:r>
              <a:rPr lang="en-GB" noProof="0" dirty="0"/>
              <a:t>Forth level text</a:t>
            </a:r>
          </a:p>
          <a:p>
            <a:pPr lvl="4"/>
            <a:r>
              <a:rPr lang="en-GB" noProof="0" dirty="0"/>
              <a:t>Fifth level text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197601" y="1295999"/>
            <a:ext cx="5353767" cy="4680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edit text in bullets</a:t>
            </a:r>
          </a:p>
          <a:p>
            <a:pPr lvl="1"/>
            <a:r>
              <a:rPr lang="en-GB" noProof="0" dirty="0"/>
              <a:t>Second level text</a:t>
            </a:r>
          </a:p>
          <a:p>
            <a:pPr lvl="2"/>
            <a:r>
              <a:rPr lang="en-GB" noProof="0" dirty="0"/>
              <a:t>Third level text</a:t>
            </a:r>
          </a:p>
          <a:p>
            <a:pPr lvl="3"/>
            <a:r>
              <a:rPr lang="en-GB" noProof="0" dirty="0"/>
              <a:t>Forth level text</a:t>
            </a:r>
          </a:p>
          <a:p>
            <a:pPr lvl="4"/>
            <a:r>
              <a:rPr lang="en-GB" noProof="0" dirty="0"/>
              <a:t>Fifth level text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A7C48-AE72-4965-B3FD-A36CF2799E5F}" type="datetime1">
              <a:rPr lang="en-GB" noProof="0" smtClean="0"/>
              <a:t>15/09/2025</a:t>
            </a:fld>
            <a:endParaRPr lang="en-GB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BC05E-DB9A-EB4A-A776-575FA40369A3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418820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020343C-3E03-4DA7-B599-6344F3B10A5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Date Placehold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0893A54-4496-4590-8063-7BFF3CF2997C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11" name="Footer Placeholder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2"/>
          </a:xfrm>
          <a:prstGeom prst="rect">
            <a:avLst/>
          </a:prstGeom>
        </p:spPr>
      </p:pic>
      <p:sp>
        <p:nvSpPr>
          <p:cNvPr id="9" name="Content Placeholder"/>
          <p:cNvSpPr>
            <a:spLocks noGrp="1"/>
          </p:cNvSpPr>
          <p:nvPr>
            <p:ph sz="quarter" idx="13"/>
          </p:nvPr>
        </p:nvSpPr>
        <p:spPr>
          <a:xfrm>
            <a:off x="923925" y="1376363"/>
            <a:ext cx="10345738" cy="4556125"/>
          </a:xfrm>
          <a:prstGeom prst="rect">
            <a:avLst/>
          </a:prstGeom>
        </p:spPr>
        <p:txBody>
          <a:bodyPr lIns="90000" rIns="90000"/>
          <a:lstStyle>
            <a:lvl1pPr>
              <a:buClr>
                <a:schemeClr val="tx2"/>
              </a:buClr>
              <a:defRPr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 sz="1600"/>
            </a:lvl4pPr>
            <a:lvl5pPr>
              <a:buClr>
                <a:schemeClr val="tx2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206614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noProof="0"/>
              <a:t>Click to edit title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  <a:lvl3pPr>
              <a:defRPr baseline="0"/>
            </a:lvl3pPr>
            <a:lvl5pPr>
              <a:defRPr baseline="0"/>
            </a:lvl5pPr>
          </a:lstStyle>
          <a:p>
            <a:pPr lvl="0"/>
            <a:r>
              <a:rPr lang="en-GB" noProof="0" dirty="0"/>
              <a:t>Click to edit text in bullets</a:t>
            </a:r>
          </a:p>
          <a:p>
            <a:pPr lvl="1"/>
            <a:r>
              <a:rPr lang="en-GB" noProof="0" dirty="0"/>
              <a:t>Second level text</a:t>
            </a:r>
          </a:p>
          <a:p>
            <a:pPr lvl="2"/>
            <a:r>
              <a:rPr lang="en-GB" noProof="0" dirty="0"/>
              <a:t>Third level text</a:t>
            </a:r>
          </a:p>
          <a:p>
            <a:pPr lvl="3"/>
            <a:r>
              <a:rPr lang="en-GB" noProof="0" dirty="0"/>
              <a:t>Forth level text</a:t>
            </a:r>
          </a:p>
          <a:p>
            <a:pPr lvl="4"/>
            <a:r>
              <a:rPr lang="en-GB" noProof="0" dirty="0"/>
              <a:t>Fifth level text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14D1-9152-475C-B0C9-48E73518F905}" type="datetime1">
              <a:rPr lang="en-GB" noProof="0" smtClean="0"/>
              <a:t>15/09/2025</a:t>
            </a:fld>
            <a:endParaRPr lang="en-GB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BC05E-DB9A-EB4A-A776-575FA40369A3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09757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3B8DA-D6D1-4EDB-A587-4B719D5D2469}" type="datetime1">
              <a:rPr lang="en-GB" noProof="0" smtClean="0"/>
              <a:t>15/09/2025</a:t>
            </a:fld>
            <a:endParaRPr lang="en-GB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6BC05E-DB9A-EB4A-A776-575FA40369A3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21001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nn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1376363"/>
            <a:ext cx="6848475" cy="1828800"/>
          </a:xfrm>
          <a:prstGeom prst="rect">
            <a:avLst/>
          </a:prstGeom>
        </p:spPr>
      </p:pic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6240464" y="2921000"/>
            <a:ext cx="5489574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00" tIns="0" rIns="9360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US" sz="14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57175" lvl="0" indent="-257175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40464" y="1376363"/>
            <a:ext cx="5489574" cy="154463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6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Slog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244" y="6023769"/>
            <a:ext cx="1576388" cy="77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3095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0" name="Date Placehold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" name="Footer Placeholder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1"/>
          </a:xfrm>
          <a:prstGeom prst="rect">
            <a:avLst/>
          </a:prstGeom>
        </p:spPr>
      </p:pic>
      <p:sp>
        <p:nvSpPr>
          <p:cNvPr id="9" name="Content Placeholder"/>
          <p:cNvSpPr>
            <a:spLocks noGrp="1"/>
          </p:cNvSpPr>
          <p:nvPr>
            <p:ph sz="quarter" idx="13"/>
          </p:nvPr>
        </p:nvSpPr>
        <p:spPr>
          <a:xfrm>
            <a:off x="923924" y="1376363"/>
            <a:ext cx="10345739" cy="4554537"/>
          </a:xfrm>
          <a:prstGeom prst="rect">
            <a:avLst/>
          </a:prstGeom>
        </p:spPr>
        <p:txBody>
          <a:bodyPr lIns="93600" rIns="93600"/>
          <a:lstStyle>
            <a:lvl1pPr>
              <a:buClr>
                <a:schemeClr val="tx2"/>
              </a:buClr>
              <a:defRPr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 sz="1600"/>
            </a:lvl4pPr>
            <a:lvl5pPr>
              <a:buClr>
                <a:schemeClr val="tx2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430763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(al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ann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1376363"/>
            <a:ext cx="6848475" cy="1828800"/>
          </a:xfrm>
          <a:prstGeom prst="rect">
            <a:avLst/>
          </a:prstGeom>
        </p:spPr>
      </p:pic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6240464" y="2921000"/>
            <a:ext cx="5489574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00" tIns="0" rIns="9360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US" sz="14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57175" lvl="0" indent="-257175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40463" y="1376363"/>
            <a:ext cx="5489575" cy="154463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6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Slog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244" y="6023769"/>
            <a:ext cx="1576388" cy="77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535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64275" y="1410511"/>
            <a:ext cx="5465763" cy="151048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tx2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4963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1"/>
          </a:xfrm>
          <a:prstGeom prst="rect">
            <a:avLst/>
          </a:prstGeom>
        </p:spPr>
      </p:pic>
      <p:sp>
        <p:nvSpPr>
          <p:cNvPr id="13" name="Slide Number Placeholder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1" name="Date Placehold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Footer Placeholder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 lIns="72000"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9" name="Picture Placeholder"/>
          <p:cNvSpPr>
            <a:spLocks noGrp="1"/>
          </p:cNvSpPr>
          <p:nvPr>
            <p:ph type="pic" sz="quarter" idx="17"/>
          </p:nvPr>
        </p:nvSpPr>
        <p:spPr>
          <a:xfrm>
            <a:off x="-8708" y="0"/>
            <a:ext cx="12200708" cy="5931928"/>
          </a:xfrm>
          <a:custGeom>
            <a:avLst/>
            <a:gdLst>
              <a:gd name="connsiteX0" fmla="*/ 0 w 12192000"/>
              <a:gd name="connsiteY0" fmla="*/ 0 h 5029200"/>
              <a:gd name="connsiteX1" fmla="*/ 12192000 w 12192000"/>
              <a:gd name="connsiteY1" fmla="*/ 0 h 5029200"/>
              <a:gd name="connsiteX2" fmla="*/ 12192000 w 12192000"/>
              <a:gd name="connsiteY2" fmla="*/ 5029200 h 5029200"/>
              <a:gd name="connsiteX3" fmla="*/ 0 w 12192000"/>
              <a:gd name="connsiteY3" fmla="*/ 5029200 h 5029200"/>
              <a:gd name="connsiteX4" fmla="*/ 0 w 12192000"/>
              <a:gd name="connsiteY4" fmla="*/ 0 h 5029200"/>
              <a:gd name="connsiteX0" fmla="*/ 0 w 12192000"/>
              <a:gd name="connsiteY0" fmla="*/ 2666 h 5031866"/>
              <a:gd name="connsiteX1" fmla="*/ 919732 w 12192000"/>
              <a:gd name="connsiteY1" fmla="*/ 0 h 5031866"/>
              <a:gd name="connsiteX2" fmla="*/ 12192000 w 12192000"/>
              <a:gd name="connsiteY2" fmla="*/ 2666 h 5031866"/>
              <a:gd name="connsiteX3" fmla="*/ 12192000 w 12192000"/>
              <a:gd name="connsiteY3" fmla="*/ 5031866 h 5031866"/>
              <a:gd name="connsiteX4" fmla="*/ 0 w 12192000"/>
              <a:gd name="connsiteY4" fmla="*/ 5031866 h 5031866"/>
              <a:gd name="connsiteX5" fmla="*/ 0 w 12192000"/>
              <a:gd name="connsiteY5" fmla="*/ 2666 h 5031866"/>
              <a:gd name="connsiteX0" fmla="*/ 0 w 12192000"/>
              <a:gd name="connsiteY0" fmla="*/ 2666 h 5031866"/>
              <a:gd name="connsiteX1" fmla="*/ 463865 w 12192000"/>
              <a:gd name="connsiteY1" fmla="*/ 2666 h 5031866"/>
              <a:gd name="connsiteX2" fmla="*/ 919732 w 12192000"/>
              <a:gd name="connsiteY2" fmla="*/ 0 h 5031866"/>
              <a:gd name="connsiteX3" fmla="*/ 12192000 w 12192000"/>
              <a:gd name="connsiteY3" fmla="*/ 2666 h 5031866"/>
              <a:gd name="connsiteX4" fmla="*/ 12192000 w 12192000"/>
              <a:gd name="connsiteY4" fmla="*/ 5031866 h 5031866"/>
              <a:gd name="connsiteX5" fmla="*/ 0 w 12192000"/>
              <a:gd name="connsiteY5" fmla="*/ 5031866 h 5031866"/>
              <a:gd name="connsiteX6" fmla="*/ 0 w 12192000"/>
              <a:gd name="connsiteY6" fmla="*/ 2666 h 5031866"/>
              <a:gd name="connsiteX0" fmla="*/ 0 w 12192000"/>
              <a:gd name="connsiteY0" fmla="*/ 0 h 5946266"/>
              <a:gd name="connsiteX1" fmla="*/ 463865 w 12192000"/>
              <a:gd name="connsiteY1" fmla="*/ 917066 h 5946266"/>
              <a:gd name="connsiteX2" fmla="*/ 919732 w 12192000"/>
              <a:gd name="connsiteY2" fmla="*/ 914400 h 5946266"/>
              <a:gd name="connsiteX3" fmla="*/ 12192000 w 12192000"/>
              <a:gd name="connsiteY3" fmla="*/ 917066 h 5946266"/>
              <a:gd name="connsiteX4" fmla="*/ 12192000 w 12192000"/>
              <a:gd name="connsiteY4" fmla="*/ 5946266 h 5946266"/>
              <a:gd name="connsiteX5" fmla="*/ 0 w 12192000"/>
              <a:gd name="connsiteY5" fmla="*/ 5946266 h 5946266"/>
              <a:gd name="connsiteX6" fmla="*/ 0 w 12192000"/>
              <a:gd name="connsiteY6" fmla="*/ 0 h 5946266"/>
              <a:gd name="connsiteX0" fmla="*/ 0 w 12192000"/>
              <a:gd name="connsiteY0" fmla="*/ 0 h 5946266"/>
              <a:gd name="connsiteX1" fmla="*/ 205273 w 12192000"/>
              <a:gd name="connsiteY1" fmla="*/ 407881 h 5946266"/>
              <a:gd name="connsiteX2" fmla="*/ 463865 w 12192000"/>
              <a:gd name="connsiteY2" fmla="*/ 917066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5 w 12192000"/>
              <a:gd name="connsiteY2" fmla="*/ 917066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5 w 12192000"/>
              <a:gd name="connsiteY2" fmla="*/ 463865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68021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72177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59708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47239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8021 w 12192000"/>
              <a:gd name="connsiteY2" fmla="*/ 447239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43083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21223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0004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6653 w 12208626"/>
              <a:gd name="connsiteY3" fmla="*/ 908243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6653 w 12208626"/>
              <a:gd name="connsiteY3" fmla="*/ 908243 h 5946266"/>
              <a:gd name="connsiteX4" fmla="*/ 12208626 w 12208626"/>
              <a:gd name="connsiteY4" fmla="*/ 909832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9345"/>
              <a:gd name="connsiteX1" fmla="*/ 463864 w 12208626"/>
              <a:gd name="connsiteY1" fmla="*/ 0 h 5949345"/>
              <a:gd name="connsiteX2" fmla="*/ 463864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3864 w 12208626"/>
              <a:gd name="connsiteY1" fmla="*/ 0 h 5949345"/>
              <a:gd name="connsiteX2" fmla="*/ 470022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7637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7637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0484 w 12208626"/>
              <a:gd name="connsiteY2" fmla="*/ 454004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0484 w 12208626"/>
              <a:gd name="connsiteY2" fmla="*/ 454004 h 5949345"/>
              <a:gd name="connsiteX3" fmla="*/ 915656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8720 w 12217346"/>
              <a:gd name="connsiteY0" fmla="*/ 0 h 5949345"/>
              <a:gd name="connsiteX1" fmla="*/ 466819 w 12217346"/>
              <a:gd name="connsiteY1" fmla="*/ 0 h 5949345"/>
              <a:gd name="connsiteX2" fmla="*/ 469204 w 12217346"/>
              <a:gd name="connsiteY2" fmla="*/ 454004 h 5949345"/>
              <a:gd name="connsiteX3" fmla="*/ 924376 w 12217346"/>
              <a:gd name="connsiteY3" fmla="*/ 905164 h 5949345"/>
              <a:gd name="connsiteX4" fmla="*/ 12217346 w 12217346"/>
              <a:gd name="connsiteY4" fmla="*/ 903675 h 5949345"/>
              <a:gd name="connsiteX5" fmla="*/ 12216114 w 12217346"/>
              <a:gd name="connsiteY5" fmla="*/ 5949345 h 5949345"/>
              <a:gd name="connsiteX6" fmla="*/ 0 w 12217346"/>
              <a:gd name="connsiteY6" fmla="*/ 5928849 h 5949345"/>
              <a:gd name="connsiteX7" fmla="*/ 8720 w 12217346"/>
              <a:gd name="connsiteY7" fmla="*/ 0 h 5949345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7346" h="5931928">
                <a:moveTo>
                  <a:pt x="8720" y="0"/>
                </a:moveTo>
                <a:lnTo>
                  <a:pt x="466819" y="0"/>
                </a:lnTo>
                <a:cubicBezTo>
                  <a:pt x="466819" y="305689"/>
                  <a:pt x="469816" y="280886"/>
                  <a:pt x="469204" y="454004"/>
                </a:cubicBezTo>
                <a:lnTo>
                  <a:pt x="924376" y="905164"/>
                </a:lnTo>
                <a:lnTo>
                  <a:pt x="12217346" y="903675"/>
                </a:lnTo>
                <a:cubicBezTo>
                  <a:pt x="12216935" y="2583513"/>
                  <a:pt x="12216525" y="4252090"/>
                  <a:pt x="12216114" y="5931928"/>
                </a:cubicBezTo>
                <a:lnTo>
                  <a:pt x="0" y="5928849"/>
                </a:lnTo>
                <a:cubicBezTo>
                  <a:pt x="2907" y="3952566"/>
                  <a:pt x="5813" y="1976283"/>
                  <a:pt x="8720" y="0"/>
                </a:cubicBezTo>
                <a:close/>
              </a:path>
            </a:pathLst>
          </a:custGeom>
        </p:spPr>
        <p:txBody>
          <a:bodyPr anchor="ctr" anchorCtr="0"/>
          <a:lstStyle>
            <a:lvl1pPr algn="l"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56427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1"/>
          </a:xfrm>
          <a:prstGeom prst="rect">
            <a:avLst/>
          </a:prstGeom>
        </p:spPr>
      </p:pic>
      <p:sp>
        <p:nvSpPr>
          <p:cNvPr id="7" name="Slide Number Placehold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" name="Date Placehold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Footer Placehold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Column 2"/>
          <p:cNvSpPr>
            <a:spLocks noGrp="1"/>
          </p:cNvSpPr>
          <p:nvPr>
            <p:ph sz="quarter" idx="14"/>
          </p:nvPr>
        </p:nvSpPr>
        <p:spPr>
          <a:xfrm>
            <a:off x="6348413" y="1376363"/>
            <a:ext cx="4921250" cy="4554537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1376363"/>
            <a:ext cx="4919664" cy="4554537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tle"/>
          <p:cNvSpPr>
            <a:spLocks noGrp="1"/>
          </p:cNvSpPr>
          <p:nvPr>
            <p:ph type="title"/>
          </p:nvPr>
        </p:nvSpPr>
        <p:spPr/>
        <p:txBody>
          <a:bodyPr lIns="72000" rIns="72000"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67377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s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1"/>
          </a:xfrm>
          <a:prstGeom prst="rect">
            <a:avLst/>
          </a:prstGeom>
        </p:spPr>
      </p:pic>
      <p:sp>
        <p:nvSpPr>
          <p:cNvPr id="13" name="Slide Number Placeholder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Date Placeholder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Footer Placeholder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Column 2"/>
          <p:cNvSpPr>
            <a:spLocks noGrp="1"/>
          </p:cNvSpPr>
          <p:nvPr>
            <p:ph sz="quarter" idx="14"/>
          </p:nvPr>
        </p:nvSpPr>
        <p:spPr>
          <a:xfrm>
            <a:off x="6348413" y="2295525"/>
            <a:ext cx="4921250" cy="3635376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1" name="Title column 2"/>
          <p:cNvSpPr>
            <a:spLocks noGrp="1"/>
          </p:cNvSpPr>
          <p:nvPr>
            <p:ph type="body" sz="quarter" idx="16"/>
          </p:nvPr>
        </p:nvSpPr>
        <p:spPr>
          <a:xfrm>
            <a:off x="6348413" y="1376363"/>
            <a:ext cx="4921251" cy="745558"/>
          </a:xfrm>
        </p:spPr>
        <p:txBody>
          <a:bodyPr lIns="93600" rIns="93600" anchor="ctr" anchorCtr="0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2295525"/>
            <a:ext cx="4919664" cy="3635376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6" name="Title column 1"/>
          <p:cNvSpPr>
            <a:spLocks noGrp="1"/>
          </p:cNvSpPr>
          <p:nvPr>
            <p:ph type="body" sz="quarter" idx="15"/>
          </p:nvPr>
        </p:nvSpPr>
        <p:spPr>
          <a:xfrm>
            <a:off x="923925" y="1376363"/>
            <a:ext cx="4919662" cy="745558"/>
          </a:xfrm>
        </p:spPr>
        <p:txBody>
          <a:bodyPr lIns="93600" rIns="93600" anchor="ctr" anchorCtr="0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5103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56">
          <p15:clr>
            <a:srgbClr val="FBAE40"/>
          </p15:clr>
        </p15:guide>
        <p15:guide id="2" orient="horz" pos="1446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1"/>
          </a:xfrm>
          <a:prstGeom prst="rect">
            <a:avLst/>
          </a:prstGeom>
        </p:spPr>
      </p:pic>
      <p:sp>
        <p:nvSpPr>
          <p:cNvPr id="10" name="Slide Number Placehold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Date Placehold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Footer Placehold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1376362"/>
            <a:ext cx="4919664" cy="45540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1" name="Picture Placeholder"/>
          <p:cNvSpPr>
            <a:spLocks noGrp="1"/>
          </p:cNvSpPr>
          <p:nvPr>
            <p:ph type="pic" sz="quarter" idx="14"/>
          </p:nvPr>
        </p:nvSpPr>
        <p:spPr>
          <a:xfrm>
            <a:off x="6348413" y="914400"/>
            <a:ext cx="5843587" cy="5013734"/>
          </a:xfrm>
          <a:custGeom>
            <a:avLst/>
            <a:gdLst>
              <a:gd name="connsiteX0" fmla="*/ 0 w 5843587"/>
              <a:gd name="connsiteY0" fmla="*/ 0 h 5029200"/>
              <a:gd name="connsiteX1" fmla="*/ 5843587 w 5843587"/>
              <a:gd name="connsiteY1" fmla="*/ 0 h 5029200"/>
              <a:gd name="connsiteX2" fmla="*/ 5843587 w 5843587"/>
              <a:gd name="connsiteY2" fmla="*/ 5029200 h 5029200"/>
              <a:gd name="connsiteX3" fmla="*/ 0 w 5843587"/>
              <a:gd name="connsiteY3" fmla="*/ 5029200 h 5029200"/>
              <a:gd name="connsiteX4" fmla="*/ 0 w 5843587"/>
              <a:gd name="connsiteY4" fmla="*/ 0 h 5029200"/>
              <a:gd name="connsiteX0" fmla="*/ 0 w 5843587"/>
              <a:gd name="connsiteY0" fmla="*/ 0 h 5029200"/>
              <a:gd name="connsiteX1" fmla="*/ 5843587 w 5843587"/>
              <a:gd name="connsiteY1" fmla="*/ 0 h 5029200"/>
              <a:gd name="connsiteX2" fmla="*/ 5843587 w 5843587"/>
              <a:gd name="connsiteY2" fmla="*/ 5029200 h 5029200"/>
              <a:gd name="connsiteX3" fmla="*/ 456677 w 5843587"/>
              <a:gd name="connsiteY3" fmla="*/ 5027843 h 5029200"/>
              <a:gd name="connsiteX4" fmla="*/ 0 w 5843587"/>
              <a:gd name="connsiteY4" fmla="*/ 5029200 h 5029200"/>
              <a:gd name="connsiteX5" fmla="*/ 0 w 5843587"/>
              <a:gd name="connsiteY5" fmla="*/ 0 h 5029200"/>
              <a:gd name="connsiteX0" fmla="*/ 1880 w 5845467"/>
              <a:gd name="connsiteY0" fmla="*/ 0 h 5029200"/>
              <a:gd name="connsiteX1" fmla="*/ 5845467 w 5845467"/>
              <a:gd name="connsiteY1" fmla="*/ 0 h 5029200"/>
              <a:gd name="connsiteX2" fmla="*/ 5845467 w 5845467"/>
              <a:gd name="connsiteY2" fmla="*/ 5029200 h 5029200"/>
              <a:gd name="connsiteX3" fmla="*/ 458557 w 5845467"/>
              <a:gd name="connsiteY3" fmla="*/ 5027843 h 5029200"/>
              <a:gd name="connsiteX4" fmla="*/ 1880 w 5845467"/>
              <a:gd name="connsiteY4" fmla="*/ 5029200 h 5029200"/>
              <a:gd name="connsiteX5" fmla="*/ 0 w 5845467"/>
              <a:gd name="connsiteY5" fmla="*/ 4569287 h 5029200"/>
              <a:gd name="connsiteX6" fmla="*/ 1880 w 5845467"/>
              <a:gd name="connsiteY6" fmla="*/ 0 h 5029200"/>
              <a:gd name="connsiteX0" fmla="*/ 1880 w 5845467"/>
              <a:gd name="connsiteY0" fmla="*/ 0 h 5029200"/>
              <a:gd name="connsiteX1" fmla="*/ 5845467 w 5845467"/>
              <a:gd name="connsiteY1" fmla="*/ 0 h 5029200"/>
              <a:gd name="connsiteX2" fmla="*/ 5845467 w 5845467"/>
              <a:gd name="connsiteY2" fmla="*/ 5029200 h 5029200"/>
              <a:gd name="connsiteX3" fmla="*/ 458557 w 5845467"/>
              <a:gd name="connsiteY3" fmla="*/ 5027843 h 5029200"/>
              <a:gd name="connsiteX4" fmla="*/ 0 w 5845467"/>
              <a:gd name="connsiteY4" fmla="*/ 4569287 h 5029200"/>
              <a:gd name="connsiteX5" fmla="*/ 1880 w 5845467"/>
              <a:gd name="connsiteY5" fmla="*/ 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45467" h="5029200">
                <a:moveTo>
                  <a:pt x="1880" y="0"/>
                </a:moveTo>
                <a:lnTo>
                  <a:pt x="5845467" y="0"/>
                </a:lnTo>
                <a:lnTo>
                  <a:pt x="5845467" y="5029200"/>
                </a:lnTo>
                <a:lnTo>
                  <a:pt x="458557" y="5027843"/>
                </a:lnTo>
                <a:lnTo>
                  <a:pt x="0" y="4569287"/>
                </a:lnTo>
                <a:cubicBezTo>
                  <a:pt x="627" y="3046191"/>
                  <a:pt x="1253" y="1523096"/>
                  <a:pt x="1880" y="0"/>
                </a:cubicBezTo>
                <a:close/>
              </a:path>
            </a:pathLst>
          </a:custGeo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49918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(al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nn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1376363"/>
            <a:ext cx="6848475" cy="1828800"/>
          </a:xfrm>
          <a:prstGeom prst="rect">
            <a:avLst/>
          </a:prstGeom>
        </p:spPr>
      </p:pic>
      <p:sp>
        <p:nvSpPr>
          <p:cNvPr id="3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6240464" y="2921000"/>
            <a:ext cx="5489574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00" tIns="0" rIns="9360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US" sz="14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57175" lvl="0" indent="-257175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 dirty="0"/>
              <a:t> </a:t>
            </a:r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40463" y="1376363"/>
            <a:ext cx="5489575" cy="154463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6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Slog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244" y="6023769"/>
            <a:ext cx="1576388" cy="77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688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" name="Date Placehold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Footer Placehold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2898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nn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1376363"/>
            <a:ext cx="6848475" cy="1828800"/>
          </a:xfrm>
          <a:prstGeom prst="rect">
            <a:avLst/>
          </a:prstGeom>
        </p:spPr>
      </p:pic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6240464" y="2921000"/>
            <a:ext cx="5489574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00" tIns="0" rIns="9360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US" sz="14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57175" lvl="0" indent="-257175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40464" y="1376363"/>
            <a:ext cx="5489574" cy="154463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6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Slog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244" y="6023769"/>
            <a:ext cx="1576388" cy="77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461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0" name="Date Placehold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" name="Footer Placeholder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  <p:sp>
        <p:nvSpPr>
          <p:cNvPr id="9" name="Content Placeholder"/>
          <p:cNvSpPr>
            <a:spLocks noGrp="1"/>
          </p:cNvSpPr>
          <p:nvPr>
            <p:ph sz="quarter" idx="13"/>
          </p:nvPr>
        </p:nvSpPr>
        <p:spPr>
          <a:xfrm>
            <a:off x="923924" y="1376363"/>
            <a:ext cx="10345739" cy="4554000"/>
          </a:xfrm>
          <a:prstGeom prst="rect">
            <a:avLst/>
          </a:prstGeom>
        </p:spPr>
        <p:txBody>
          <a:bodyPr lIns="93600" rIns="93600"/>
          <a:lstStyle>
            <a:lvl1pPr>
              <a:buClr>
                <a:schemeClr val="tx2"/>
              </a:buClr>
              <a:defRPr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 sz="1600"/>
            </a:lvl4pPr>
            <a:lvl5pPr>
              <a:buClr>
                <a:schemeClr val="tx2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243952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(al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ann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1376363"/>
            <a:ext cx="6848475" cy="1828800"/>
          </a:xfrm>
          <a:prstGeom prst="rect">
            <a:avLst/>
          </a:prstGeom>
        </p:spPr>
      </p:pic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6240464" y="2921000"/>
            <a:ext cx="5489574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00" tIns="0" rIns="9360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US" sz="14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57175" lvl="0" indent="-257175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40463" y="1376363"/>
            <a:ext cx="5489575" cy="154463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6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Slog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244" y="6023769"/>
            <a:ext cx="1576388" cy="77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59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64275" y="1410511"/>
            <a:ext cx="5465763" cy="151048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tx2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4223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  <p:sp>
        <p:nvSpPr>
          <p:cNvPr id="13" name="Slide Number Placeholder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1" name="Date Placehold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Footer Placeholder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 lIns="72000"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8" name="Picture Placeholder"/>
          <p:cNvSpPr>
            <a:spLocks noGrp="1"/>
          </p:cNvSpPr>
          <p:nvPr>
            <p:ph type="pic" sz="quarter" idx="17"/>
          </p:nvPr>
        </p:nvSpPr>
        <p:spPr>
          <a:xfrm>
            <a:off x="-8708" y="0"/>
            <a:ext cx="12200708" cy="5931928"/>
          </a:xfrm>
          <a:custGeom>
            <a:avLst/>
            <a:gdLst>
              <a:gd name="connsiteX0" fmla="*/ 0 w 12192000"/>
              <a:gd name="connsiteY0" fmla="*/ 0 h 5029200"/>
              <a:gd name="connsiteX1" fmla="*/ 12192000 w 12192000"/>
              <a:gd name="connsiteY1" fmla="*/ 0 h 5029200"/>
              <a:gd name="connsiteX2" fmla="*/ 12192000 w 12192000"/>
              <a:gd name="connsiteY2" fmla="*/ 5029200 h 5029200"/>
              <a:gd name="connsiteX3" fmla="*/ 0 w 12192000"/>
              <a:gd name="connsiteY3" fmla="*/ 5029200 h 5029200"/>
              <a:gd name="connsiteX4" fmla="*/ 0 w 12192000"/>
              <a:gd name="connsiteY4" fmla="*/ 0 h 5029200"/>
              <a:gd name="connsiteX0" fmla="*/ 0 w 12192000"/>
              <a:gd name="connsiteY0" fmla="*/ 2666 h 5031866"/>
              <a:gd name="connsiteX1" fmla="*/ 919732 w 12192000"/>
              <a:gd name="connsiteY1" fmla="*/ 0 h 5031866"/>
              <a:gd name="connsiteX2" fmla="*/ 12192000 w 12192000"/>
              <a:gd name="connsiteY2" fmla="*/ 2666 h 5031866"/>
              <a:gd name="connsiteX3" fmla="*/ 12192000 w 12192000"/>
              <a:gd name="connsiteY3" fmla="*/ 5031866 h 5031866"/>
              <a:gd name="connsiteX4" fmla="*/ 0 w 12192000"/>
              <a:gd name="connsiteY4" fmla="*/ 5031866 h 5031866"/>
              <a:gd name="connsiteX5" fmla="*/ 0 w 12192000"/>
              <a:gd name="connsiteY5" fmla="*/ 2666 h 5031866"/>
              <a:gd name="connsiteX0" fmla="*/ 0 w 12192000"/>
              <a:gd name="connsiteY0" fmla="*/ 2666 h 5031866"/>
              <a:gd name="connsiteX1" fmla="*/ 463865 w 12192000"/>
              <a:gd name="connsiteY1" fmla="*/ 2666 h 5031866"/>
              <a:gd name="connsiteX2" fmla="*/ 919732 w 12192000"/>
              <a:gd name="connsiteY2" fmla="*/ 0 h 5031866"/>
              <a:gd name="connsiteX3" fmla="*/ 12192000 w 12192000"/>
              <a:gd name="connsiteY3" fmla="*/ 2666 h 5031866"/>
              <a:gd name="connsiteX4" fmla="*/ 12192000 w 12192000"/>
              <a:gd name="connsiteY4" fmla="*/ 5031866 h 5031866"/>
              <a:gd name="connsiteX5" fmla="*/ 0 w 12192000"/>
              <a:gd name="connsiteY5" fmla="*/ 5031866 h 5031866"/>
              <a:gd name="connsiteX6" fmla="*/ 0 w 12192000"/>
              <a:gd name="connsiteY6" fmla="*/ 2666 h 5031866"/>
              <a:gd name="connsiteX0" fmla="*/ 0 w 12192000"/>
              <a:gd name="connsiteY0" fmla="*/ 0 h 5946266"/>
              <a:gd name="connsiteX1" fmla="*/ 463865 w 12192000"/>
              <a:gd name="connsiteY1" fmla="*/ 917066 h 5946266"/>
              <a:gd name="connsiteX2" fmla="*/ 919732 w 12192000"/>
              <a:gd name="connsiteY2" fmla="*/ 914400 h 5946266"/>
              <a:gd name="connsiteX3" fmla="*/ 12192000 w 12192000"/>
              <a:gd name="connsiteY3" fmla="*/ 917066 h 5946266"/>
              <a:gd name="connsiteX4" fmla="*/ 12192000 w 12192000"/>
              <a:gd name="connsiteY4" fmla="*/ 5946266 h 5946266"/>
              <a:gd name="connsiteX5" fmla="*/ 0 w 12192000"/>
              <a:gd name="connsiteY5" fmla="*/ 5946266 h 5946266"/>
              <a:gd name="connsiteX6" fmla="*/ 0 w 12192000"/>
              <a:gd name="connsiteY6" fmla="*/ 0 h 5946266"/>
              <a:gd name="connsiteX0" fmla="*/ 0 w 12192000"/>
              <a:gd name="connsiteY0" fmla="*/ 0 h 5946266"/>
              <a:gd name="connsiteX1" fmla="*/ 205273 w 12192000"/>
              <a:gd name="connsiteY1" fmla="*/ 407881 h 5946266"/>
              <a:gd name="connsiteX2" fmla="*/ 463865 w 12192000"/>
              <a:gd name="connsiteY2" fmla="*/ 917066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5 w 12192000"/>
              <a:gd name="connsiteY2" fmla="*/ 917066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5 w 12192000"/>
              <a:gd name="connsiteY2" fmla="*/ 463865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68021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72177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59708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47239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8021 w 12192000"/>
              <a:gd name="connsiteY2" fmla="*/ 447239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43083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21223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0004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6653 w 12208626"/>
              <a:gd name="connsiteY3" fmla="*/ 908243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6653 w 12208626"/>
              <a:gd name="connsiteY3" fmla="*/ 908243 h 5946266"/>
              <a:gd name="connsiteX4" fmla="*/ 12208626 w 12208626"/>
              <a:gd name="connsiteY4" fmla="*/ 909832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9345"/>
              <a:gd name="connsiteX1" fmla="*/ 463864 w 12208626"/>
              <a:gd name="connsiteY1" fmla="*/ 0 h 5949345"/>
              <a:gd name="connsiteX2" fmla="*/ 463864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3864 w 12208626"/>
              <a:gd name="connsiteY1" fmla="*/ 0 h 5949345"/>
              <a:gd name="connsiteX2" fmla="*/ 470022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7637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7637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0484 w 12208626"/>
              <a:gd name="connsiteY2" fmla="*/ 454004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0484 w 12208626"/>
              <a:gd name="connsiteY2" fmla="*/ 454004 h 5949345"/>
              <a:gd name="connsiteX3" fmla="*/ 915656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8720 w 12217346"/>
              <a:gd name="connsiteY0" fmla="*/ 0 h 5949345"/>
              <a:gd name="connsiteX1" fmla="*/ 466819 w 12217346"/>
              <a:gd name="connsiteY1" fmla="*/ 0 h 5949345"/>
              <a:gd name="connsiteX2" fmla="*/ 469204 w 12217346"/>
              <a:gd name="connsiteY2" fmla="*/ 454004 h 5949345"/>
              <a:gd name="connsiteX3" fmla="*/ 924376 w 12217346"/>
              <a:gd name="connsiteY3" fmla="*/ 905164 h 5949345"/>
              <a:gd name="connsiteX4" fmla="*/ 12217346 w 12217346"/>
              <a:gd name="connsiteY4" fmla="*/ 903675 h 5949345"/>
              <a:gd name="connsiteX5" fmla="*/ 12216114 w 12217346"/>
              <a:gd name="connsiteY5" fmla="*/ 5949345 h 5949345"/>
              <a:gd name="connsiteX6" fmla="*/ 0 w 12217346"/>
              <a:gd name="connsiteY6" fmla="*/ 5928849 h 5949345"/>
              <a:gd name="connsiteX7" fmla="*/ 8720 w 12217346"/>
              <a:gd name="connsiteY7" fmla="*/ 0 h 5949345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7346" h="5931928">
                <a:moveTo>
                  <a:pt x="8720" y="0"/>
                </a:moveTo>
                <a:lnTo>
                  <a:pt x="466819" y="0"/>
                </a:lnTo>
                <a:cubicBezTo>
                  <a:pt x="466819" y="305689"/>
                  <a:pt x="469816" y="280886"/>
                  <a:pt x="469204" y="454004"/>
                </a:cubicBezTo>
                <a:lnTo>
                  <a:pt x="924376" y="905164"/>
                </a:lnTo>
                <a:lnTo>
                  <a:pt x="12217346" y="903675"/>
                </a:lnTo>
                <a:cubicBezTo>
                  <a:pt x="12216935" y="2583513"/>
                  <a:pt x="12216525" y="4252090"/>
                  <a:pt x="12216114" y="5931928"/>
                </a:cubicBezTo>
                <a:lnTo>
                  <a:pt x="0" y="5928849"/>
                </a:lnTo>
                <a:cubicBezTo>
                  <a:pt x="2907" y="3952566"/>
                  <a:pt x="5813" y="1976283"/>
                  <a:pt x="8720" y="0"/>
                </a:cubicBezTo>
                <a:close/>
              </a:path>
            </a:pathLst>
          </a:custGeom>
        </p:spPr>
        <p:txBody>
          <a:bodyPr anchor="ctr" anchorCtr="0"/>
          <a:lstStyle>
            <a:lvl1pPr algn="l"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08526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" name="Date Placehold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Footer Placehold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Column 2"/>
          <p:cNvSpPr>
            <a:spLocks noGrp="1"/>
          </p:cNvSpPr>
          <p:nvPr>
            <p:ph sz="quarter" idx="14"/>
          </p:nvPr>
        </p:nvSpPr>
        <p:spPr>
          <a:xfrm>
            <a:off x="6348413" y="1376363"/>
            <a:ext cx="4921250" cy="45540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1376363"/>
            <a:ext cx="4919664" cy="45540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tle"/>
          <p:cNvSpPr>
            <a:spLocks noGrp="1"/>
          </p:cNvSpPr>
          <p:nvPr>
            <p:ph type="title"/>
          </p:nvPr>
        </p:nvSpPr>
        <p:spPr/>
        <p:txBody>
          <a:bodyPr lIns="72000" rIns="72000"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10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5526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s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  <p:sp>
        <p:nvSpPr>
          <p:cNvPr id="13" name="Slide Number Placeholder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Date Placeholder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Footer Placeholder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Column 2"/>
          <p:cNvSpPr>
            <a:spLocks noGrp="1"/>
          </p:cNvSpPr>
          <p:nvPr>
            <p:ph sz="quarter" idx="14"/>
          </p:nvPr>
        </p:nvSpPr>
        <p:spPr>
          <a:xfrm>
            <a:off x="6348413" y="2295525"/>
            <a:ext cx="4921250" cy="3635376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1" name="Title column 2"/>
          <p:cNvSpPr>
            <a:spLocks noGrp="1"/>
          </p:cNvSpPr>
          <p:nvPr>
            <p:ph type="body" sz="quarter" idx="16"/>
          </p:nvPr>
        </p:nvSpPr>
        <p:spPr>
          <a:xfrm>
            <a:off x="6348413" y="1376363"/>
            <a:ext cx="4921251" cy="745558"/>
          </a:xfrm>
        </p:spPr>
        <p:txBody>
          <a:bodyPr lIns="93600" rIns="93600" anchor="ctr" anchorCtr="0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2295525"/>
            <a:ext cx="4919664" cy="3635376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6" name="Title column 1"/>
          <p:cNvSpPr>
            <a:spLocks noGrp="1"/>
          </p:cNvSpPr>
          <p:nvPr>
            <p:ph type="body" sz="quarter" idx="15"/>
          </p:nvPr>
        </p:nvSpPr>
        <p:spPr>
          <a:xfrm>
            <a:off x="923925" y="1376363"/>
            <a:ext cx="4919662" cy="745558"/>
          </a:xfrm>
        </p:spPr>
        <p:txBody>
          <a:bodyPr lIns="93600" rIns="93600" anchor="ctr" anchorCtr="0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9842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56">
          <p15:clr>
            <a:srgbClr val="FBAE40"/>
          </p15:clr>
        </p15:guide>
        <p15:guide id="2" orient="horz" pos="1446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  <p:sp>
        <p:nvSpPr>
          <p:cNvPr id="10" name="Slide Number Placehold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Date Placehold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Footer Placehold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1376362"/>
            <a:ext cx="4919664" cy="45540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2" name="Picture Placeholder"/>
          <p:cNvSpPr>
            <a:spLocks noGrp="1"/>
          </p:cNvSpPr>
          <p:nvPr>
            <p:ph type="pic" sz="quarter" idx="14"/>
          </p:nvPr>
        </p:nvSpPr>
        <p:spPr>
          <a:xfrm>
            <a:off x="6348413" y="914400"/>
            <a:ext cx="5843587" cy="5013734"/>
          </a:xfrm>
          <a:custGeom>
            <a:avLst/>
            <a:gdLst>
              <a:gd name="connsiteX0" fmla="*/ 0 w 5843587"/>
              <a:gd name="connsiteY0" fmla="*/ 0 h 5029200"/>
              <a:gd name="connsiteX1" fmla="*/ 5843587 w 5843587"/>
              <a:gd name="connsiteY1" fmla="*/ 0 h 5029200"/>
              <a:gd name="connsiteX2" fmla="*/ 5843587 w 5843587"/>
              <a:gd name="connsiteY2" fmla="*/ 5029200 h 5029200"/>
              <a:gd name="connsiteX3" fmla="*/ 0 w 5843587"/>
              <a:gd name="connsiteY3" fmla="*/ 5029200 h 5029200"/>
              <a:gd name="connsiteX4" fmla="*/ 0 w 5843587"/>
              <a:gd name="connsiteY4" fmla="*/ 0 h 5029200"/>
              <a:gd name="connsiteX0" fmla="*/ 0 w 5843587"/>
              <a:gd name="connsiteY0" fmla="*/ 0 h 5029200"/>
              <a:gd name="connsiteX1" fmla="*/ 5843587 w 5843587"/>
              <a:gd name="connsiteY1" fmla="*/ 0 h 5029200"/>
              <a:gd name="connsiteX2" fmla="*/ 5843587 w 5843587"/>
              <a:gd name="connsiteY2" fmla="*/ 5029200 h 5029200"/>
              <a:gd name="connsiteX3" fmla="*/ 456677 w 5843587"/>
              <a:gd name="connsiteY3" fmla="*/ 5027843 h 5029200"/>
              <a:gd name="connsiteX4" fmla="*/ 0 w 5843587"/>
              <a:gd name="connsiteY4" fmla="*/ 5029200 h 5029200"/>
              <a:gd name="connsiteX5" fmla="*/ 0 w 5843587"/>
              <a:gd name="connsiteY5" fmla="*/ 0 h 5029200"/>
              <a:gd name="connsiteX0" fmla="*/ 1880 w 5845467"/>
              <a:gd name="connsiteY0" fmla="*/ 0 h 5029200"/>
              <a:gd name="connsiteX1" fmla="*/ 5845467 w 5845467"/>
              <a:gd name="connsiteY1" fmla="*/ 0 h 5029200"/>
              <a:gd name="connsiteX2" fmla="*/ 5845467 w 5845467"/>
              <a:gd name="connsiteY2" fmla="*/ 5029200 h 5029200"/>
              <a:gd name="connsiteX3" fmla="*/ 458557 w 5845467"/>
              <a:gd name="connsiteY3" fmla="*/ 5027843 h 5029200"/>
              <a:gd name="connsiteX4" fmla="*/ 1880 w 5845467"/>
              <a:gd name="connsiteY4" fmla="*/ 5029200 h 5029200"/>
              <a:gd name="connsiteX5" fmla="*/ 0 w 5845467"/>
              <a:gd name="connsiteY5" fmla="*/ 4569287 h 5029200"/>
              <a:gd name="connsiteX6" fmla="*/ 1880 w 5845467"/>
              <a:gd name="connsiteY6" fmla="*/ 0 h 5029200"/>
              <a:gd name="connsiteX0" fmla="*/ 1880 w 5845467"/>
              <a:gd name="connsiteY0" fmla="*/ 0 h 5029200"/>
              <a:gd name="connsiteX1" fmla="*/ 5845467 w 5845467"/>
              <a:gd name="connsiteY1" fmla="*/ 0 h 5029200"/>
              <a:gd name="connsiteX2" fmla="*/ 5845467 w 5845467"/>
              <a:gd name="connsiteY2" fmla="*/ 5029200 h 5029200"/>
              <a:gd name="connsiteX3" fmla="*/ 458557 w 5845467"/>
              <a:gd name="connsiteY3" fmla="*/ 5027843 h 5029200"/>
              <a:gd name="connsiteX4" fmla="*/ 0 w 5845467"/>
              <a:gd name="connsiteY4" fmla="*/ 4569287 h 5029200"/>
              <a:gd name="connsiteX5" fmla="*/ 1880 w 5845467"/>
              <a:gd name="connsiteY5" fmla="*/ 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45467" h="5029200">
                <a:moveTo>
                  <a:pt x="1880" y="0"/>
                </a:moveTo>
                <a:lnTo>
                  <a:pt x="5845467" y="0"/>
                </a:lnTo>
                <a:lnTo>
                  <a:pt x="5845467" y="5029200"/>
                </a:lnTo>
                <a:lnTo>
                  <a:pt x="458557" y="5027843"/>
                </a:lnTo>
                <a:lnTo>
                  <a:pt x="0" y="4569287"/>
                </a:lnTo>
                <a:cubicBezTo>
                  <a:pt x="627" y="3046191"/>
                  <a:pt x="1253" y="1523096"/>
                  <a:pt x="1880" y="0"/>
                </a:cubicBezTo>
                <a:close/>
              </a:path>
            </a:pathLst>
          </a:custGeo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64072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  <p:sp>
        <p:nvSpPr>
          <p:cNvPr id="6" name="Slide Number Placehold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" name="Date Placehold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Footer Placehold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3494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64275" y="1410511"/>
            <a:ext cx="5465763" cy="151048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tx2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2462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nn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1376363"/>
            <a:ext cx="6848475" cy="1828800"/>
          </a:xfrm>
          <a:prstGeom prst="rect">
            <a:avLst/>
          </a:prstGeom>
        </p:spPr>
      </p:pic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6240464" y="2921000"/>
            <a:ext cx="5489574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00" tIns="0" rIns="9360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US" sz="14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57175" lvl="0" indent="-257175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40464" y="1376363"/>
            <a:ext cx="5489574" cy="154463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6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Slog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244" y="6023769"/>
            <a:ext cx="1576388" cy="77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436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0" name="Date Placehold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" name="Footer Placeholder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  <p:sp>
        <p:nvSpPr>
          <p:cNvPr id="9" name="Content Placeholder"/>
          <p:cNvSpPr>
            <a:spLocks noGrp="1"/>
          </p:cNvSpPr>
          <p:nvPr>
            <p:ph sz="quarter" idx="13"/>
          </p:nvPr>
        </p:nvSpPr>
        <p:spPr>
          <a:xfrm>
            <a:off x="923924" y="1376363"/>
            <a:ext cx="10345739" cy="4554000"/>
          </a:xfrm>
          <a:prstGeom prst="rect">
            <a:avLst/>
          </a:prstGeom>
        </p:spPr>
        <p:txBody>
          <a:bodyPr lIns="93600" rIns="93600"/>
          <a:lstStyle>
            <a:lvl1pPr>
              <a:buClr>
                <a:schemeClr val="tx2"/>
              </a:buClr>
              <a:defRPr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 sz="1600"/>
            </a:lvl4pPr>
            <a:lvl5pPr>
              <a:buClr>
                <a:schemeClr val="tx2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192837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(al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ann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1376363"/>
            <a:ext cx="6848475" cy="1828800"/>
          </a:xfrm>
          <a:prstGeom prst="rect">
            <a:avLst/>
          </a:prstGeom>
        </p:spPr>
      </p:pic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6240464" y="2921000"/>
            <a:ext cx="5489574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00" tIns="0" rIns="9360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US" sz="14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57175" lvl="0" indent="-257175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40463" y="1376363"/>
            <a:ext cx="5489575" cy="154463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6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Slog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244" y="6023769"/>
            <a:ext cx="1576388" cy="77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5907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64275" y="1410511"/>
            <a:ext cx="5465763" cy="151048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tx2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2053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  <p:sp>
        <p:nvSpPr>
          <p:cNvPr id="13" name="Slide Number Placeholder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1" name="Date Placehold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Footer Placeholder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 lIns="72000"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8" name="Picture Placeholder"/>
          <p:cNvSpPr>
            <a:spLocks noGrp="1"/>
          </p:cNvSpPr>
          <p:nvPr>
            <p:ph type="pic" sz="quarter" idx="17"/>
          </p:nvPr>
        </p:nvSpPr>
        <p:spPr>
          <a:xfrm>
            <a:off x="-8708" y="0"/>
            <a:ext cx="12200708" cy="5931928"/>
          </a:xfrm>
          <a:custGeom>
            <a:avLst/>
            <a:gdLst>
              <a:gd name="connsiteX0" fmla="*/ 0 w 12192000"/>
              <a:gd name="connsiteY0" fmla="*/ 0 h 5029200"/>
              <a:gd name="connsiteX1" fmla="*/ 12192000 w 12192000"/>
              <a:gd name="connsiteY1" fmla="*/ 0 h 5029200"/>
              <a:gd name="connsiteX2" fmla="*/ 12192000 w 12192000"/>
              <a:gd name="connsiteY2" fmla="*/ 5029200 h 5029200"/>
              <a:gd name="connsiteX3" fmla="*/ 0 w 12192000"/>
              <a:gd name="connsiteY3" fmla="*/ 5029200 h 5029200"/>
              <a:gd name="connsiteX4" fmla="*/ 0 w 12192000"/>
              <a:gd name="connsiteY4" fmla="*/ 0 h 5029200"/>
              <a:gd name="connsiteX0" fmla="*/ 0 w 12192000"/>
              <a:gd name="connsiteY0" fmla="*/ 2666 h 5031866"/>
              <a:gd name="connsiteX1" fmla="*/ 919732 w 12192000"/>
              <a:gd name="connsiteY1" fmla="*/ 0 h 5031866"/>
              <a:gd name="connsiteX2" fmla="*/ 12192000 w 12192000"/>
              <a:gd name="connsiteY2" fmla="*/ 2666 h 5031866"/>
              <a:gd name="connsiteX3" fmla="*/ 12192000 w 12192000"/>
              <a:gd name="connsiteY3" fmla="*/ 5031866 h 5031866"/>
              <a:gd name="connsiteX4" fmla="*/ 0 w 12192000"/>
              <a:gd name="connsiteY4" fmla="*/ 5031866 h 5031866"/>
              <a:gd name="connsiteX5" fmla="*/ 0 w 12192000"/>
              <a:gd name="connsiteY5" fmla="*/ 2666 h 5031866"/>
              <a:gd name="connsiteX0" fmla="*/ 0 w 12192000"/>
              <a:gd name="connsiteY0" fmla="*/ 2666 h 5031866"/>
              <a:gd name="connsiteX1" fmla="*/ 463865 w 12192000"/>
              <a:gd name="connsiteY1" fmla="*/ 2666 h 5031866"/>
              <a:gd name="connsiteX2" fmla="*/ 919732 w 12192000"/>
              <a:gd name="connsiteY2" fmla="*/ 0 h 5031866"/>
              <a:gd name="connsiteX3" fmla="*/ 12192000 w 12192000"/>
              <a:gd name="connsiteY3" fmla="*/ 2666 h 5031866"/>
              <a:gd name="connsiteX4" fmla="*/ 12192000 w 12192000"/>
              <a:gd name="connsiteY4" fmla="*/ 5031866 h 5031866"/>
              <a:gd name="connsiteX5" fmla="*/ 0 w 12192000"/>
              <a:gd name="connsiteY5" fmla="*/ 5031866 h 5031866"/>
              <a:gd name="connsiteX6" fmla="*/ 0 w 12192000"/>
              <a:gd name="connsiteY6" fmla="*/ 2666 h 5031866"/>
              <a:gd name="connsiteX0" fmla="*/ 0 w 12192000"/>
              <a:gd name="connsiteY0" fmla="*/ 0 h 5946266"/>
              <a:gd name="connsiteX1" fmla="*/ 463865 w 12192000"/>
              <a:gd name="connsiteY1" fmla="*/ 917066 h 5946266"/>
              <a:gd name="connsiteX2" fmla="*/ 919732 w 12192000"/>
              <a:gd name="connsiteY2" fmla="*/ 914400 h 5946266"/>
              <a:gd name="connsiteX3" fmla="*/ 12192000 w 12192000"/>
              <a:gd name="connsiteY3" fmla="*/ 917066 h 5946266"/>
              <a:gd name="connsiteX4" fmla="*/ 12192000 w 12192000"/>
              <a:gd name="connsiteY4" fmla="*/ 5946266 h 5946266"/>
              <a:gd name="connsiteX5" fmla="*/ 0 w 12192000"/>
              <a:gd name="connsiteY5" fmla="*/ 5946266 h 5946266"/>
              <a:gd name="connsiteX6" fmla="*/ 0 w 12192000"/>
              <a:gd name="connsiteY6" fmla="*/ 0 h 5946266"/>
              <a:gd name="connsiteX0" fmla="*/ 0 w 12192000"/>
              <a:gd name="connsiteY0" fmla="*/ 0 h 5946266"/>
              <a:gd name="connsiteX1" fmla="*/ 205273 w 12192000"/>
              <a:gd name="connsiteY1" fmla="*/ 407881 h 5946266"/>
              <a:gd name="connsiteX2" fmla="*/ 463865 w 12192000"/>
              <a:gd name="connsiteY2" fmla="*/ 917066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5 w 12192000"/>
              <a:gd name="connsiteY2" fmla="*/ 917066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5 w 12192000"/>
              <a:gd name="connsiteY2" fmla="*/ 463865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68021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72177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59708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47239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8021 w 12192000"/>
              <a:gd name="connsiteY2" fmla="*/ 447239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43083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21223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0004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6653 w 12208626"/>
              <a:gd name="connsiteY3" fmla="*/ 908243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6653 w 12208626"/>
              <a:gd name="connsiteY3" fmla="*/ 908243 h 5946266"/>
              <a:gd name="connsiteX4" fmla="*/ 12208626 w 12208626"/>
              <a:gd name="connsiteY4" fmla="*/ 909832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9345"/>
              <a:gd name="connsiteX1" fmla="*/ 463864 w 12208626"/>
              <a:gd name="connsiteY1" fmla="*/ 0 h 5949345"/>
              <a:gd name="connsiteX2" fmla="*/ 463864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3864 w 12208626"/>
              <a:gd name="connsiteY1" fmla="*/ 0 h 5949345"/>
              <a:gd name="connsiteX2" fmla="*/ 470022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7637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7637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0484 w 12208626"/>
              <a:gd name="connsiteY2" fmla="*/ 454004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0484 w 12208626"/>
              <a:gd name="connsiteY2" fmla="*/ 454004 h 5949345"/>
              <a:gd name="connsiteX3" fmla="*/ 915656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8720 w 12217346"/>
              <a:gd name="connsiteY0" fmla="*/ 0 h 5949345"/>
              <a:gd name="connsiteX1" fmla="*/ 466819 w 12217346"/>
              <a:gd name="connsiteY1" fmla="*/ 0 h 5949345"/>
              <a:gd name="connsiteX2" fmla="*/ 469204 w 12217346"/>
              <a:gd name="connsiteY2" fmla="*/ 454004 h 5949345"/>
              <a:gd name="connsiteX3" fmla="*/ 924376 w 12217346"/>
              <a:gd name="connsiteY3" fmla="*/ 905164 h 5949345"/>
              <a:gd name="connsiteX4" fmla="*/ 12217346 w 12217346"/>
              <a:gd name="connsiteY4" fmla="*/ 903675 h 5949345"/>
              <a:gd name="connsiteX5" fmla="*/ 12216114 w 12217346"/>
              <a:gd name="connsiteY5" fmla="*/ 5949345 h 5949345"/>
              <a:gd name="connsiteX6" fmla="*/ 0 w 12217346"/>
              <a:gd name="connsiteY6" fmla="*/ 5928849 h 5949345"/>
              <a:gd name="connsiteX7" fmla="*/ 8720 w 12217346"/>
              <a:gd name="connsiteY7" fmla="*/ 0 h 5949345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7346" h="5931928">
                <a:moveTo>
                  <a:pt x="8720" y="0"/>
                </a:moveTo>
                <a:lnTo>
                  <a:pt x="466819" y="0"/>
                </a:lnTo>
                <a:cubicBezTo>
                  <a:pt x="466819" y="305689"/>
                  <a:pt x="469816" y="280886"/>
                  <a:pt x="469204" y="454004"/>
                </a:cubicBezTo>
                <a:lnTo>
                  <a:pt x="924376" y="905164"/>
                </a:lnTo>
                <a:lnTo>
                  <a:pt x="12217346" y="903675"/>
                </a:lnTo>
                <a:cubicBezTo>
                  <a:pt x="12216935" y="2583513"/>
                  <a:pt x="12216525" y="4252090"/>
                  <a:pt x="12216114" y="5931928"/>
                </a:cubicBezTo>
                <a:lnTo>
                  <a:pt x="0" y="5928849"/>
                </a:lnTo>
                <a:cubicBezTo>
                  <a:pt x="2907" y="3952566"/>
                  <a:pt x="5813" y="1976283"/>
                  <a:pt x="8720" y="0"/>
                </a:cubicBezTo>
                <a:close/>
              </a:path>
            </a:pathLst>
          </a:custGeom>
        </p:spPr>
        <p:txBody>
          <a:bodyPr anchor="ctr" anchorCtr="0"/>
          <a:lstStyle>
            <a:lvl1pPr algn="l"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68790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  <p:sp>
        <p:nvSpPr>
          <p:cNvPr id="7" name="Slide Number Placehold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" name="Date Placehold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Footer Placehold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Column 2"/>
          <p:cNvSpPr>
            <a:spLocks noGrp="1"/>
          </p:cNvSpPr>
          <p:nvPr>
            <p:ph sz="quarter" idx="14"/>
          </p:nvPr>
        </p:nvSpPr>
        <p:spPr>
          <a:xfrm>
            <a:off x="6348413" y="1376363"/>
            <a:ext cx="4921250" cy="45540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4" y="1376363"/>
            <a:ext cx="4919664" cy="45540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tle"/>
          <p:cNvSpPr>
            <a:spLocks noGrp="1"/>
          </p:cNvSpPr>
          <p:nvPr>
            <p:ph type="title"/>
          </p:nvPr>
        </p:nvSpPr>
        <p:spPr/>
        <p:txBody>
          <a:bodyPr lIns="72000" rIns="72000"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35196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s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  <p:sp>
        <p:nvSpPr>
          <p:cNvPr id="13" name="Slide Number Placeholder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Date Placeholder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Footer Placeholder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Column 2"/>
          <p:cNvSpPr>
            <a:spLocks noGrp="1"/>
          </p:cNvSpPr>
          <p:nvPr>
            <p:ph sz="quarter" idx="14"/>
          </p:nvPr>
        </p:nvSpPr>
        <p:spPr>
          <a:xfrm>
            <a:off x="6348413" y="2295525"/>
            <a:ext cx="4921250" cy="3636964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1" name="Title column 2"/>
          <p:cNvSpPr>
            <a:spLocks noGrp="1"/>
          </p:cNvSpPr>
          <p:nvPr>
            <p:ph type="body" sz="quarter" idx="16"/>
          </p:nvPr>
        </p:nvSpPr>
        <p:spPr>
          <a:xfrm>
            <a:off x="6348413" y="1376363"/>
            <a:ext cx="4921251" cy="745558"/>
          </a:xfrm>
        </p:spPr>
        <p:txBody>
          <a:bodyPr lIns="93600" rIns="93600" anchor="ctr" anchorCtr="0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2295525"/>
            <a:ext cx="4919664" cy="3636964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6" name="Title column 1"/>
          <p:cNvSpPr>
            <a:spLocks noGrp="1"/>
          </p:cNvSpPr>
          <p:nvPr>
            <p:ph type="body" sz="quarter" idx="15"/>
          </p:nvPr>
        </p:nvSpPr>
        <p:spPr>
          <a:xfrm>
            <a:off x="923925" y="1376363"/>
            <a:ext cx="4919662" cy="745558"/>
          </a:xfrm>
        </p:spPr>
        <p:txBody>
          <a:bodyPr lIns="93600" rIns="93600" anchor="ctr" anchorCtr="0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02800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56">
          <p15:clr>
            <a:srgbClr val="FBAE40"/>
          </p15:clr>
        </p15:guide>
        <p15:guide id="2" orient="horz" pos="1446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  <p:sp>
        <p:nvSpPr>
          <p:cNvPr id="10" name="Slide Number Placehold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Date Placehold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Footer Placehold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1376362"/>
            <a:ext cx="4919664" cy="45540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2" name="Picture Placeholder"/>
          <p:cNvSpPr>
            <a:spLocks noGrp="1"/>
          </p:cNvSpPr>
          <p:nvPr>
            <p:ph type="pic" sz="quarter" idx="14"/>
          </p:nvPr>
        </p:nvSpPr>
        <p:spPr>
          <a:xfrm>
            <a:off x="6348413" y="914400"/>
            <a:ext cx="5843587" cy="5013734"/>
          </a:xfrm>
          <a:custGeom>
            <a:avLst/>
            <a:gdLst>
              <a:gd name="connsiteX0" fmla="*/ 0 w 5843587"/>
              <a:gd name="connsiteY0" fmla="*/ 0 h 5029200"/>
              <a:gd name="connsiteX1" fmla="*/ 5843587 w 5843587"/>
              <a:gd name="connsiteY1" fmla="*/ 0 h 5029200"/>
              <a:gd name="connsiteX2" fmla="*/ 5843587 w 5843587"/>
              <a:gd name="connsiteY2" fmla="*/ 5029200 h 5029200"/>
              <a:gd name="connsiteX3" fmla="*/ 0 w 5843587"/>
              <a:gd name="connsiteY3" fmla="*/ 5029200 h 5029200"/>
              <a:gd name="connsiteX4" fmla="*/ 0 w 5843587"/>
              <a:gd name="connsiteY4" fmla="*/ 0 h 5029200"/>
              <a:gd name="connsiteX0" fmla="*/ 0 w 5843587"/>
              <a:gd name="connsiteY0" fmla="*/ 0 h 5029200"/>
              <a:gd name="connsiteX1" fmla="*/ 5843587 w 5843587"/>
              <a:gd name="connsiteY1" fmla="*/ 0 h 5029200"/>
              <a:gd name="connsiteX2" fmla="*/ 5843587 w 5843587"/>
              <a:gd name="connsiteY2" fmla="*/ 5029200 h 5029200"/>
              <a:gd name="connsiteX3" fmla="*/ 456677 w 5843587"/>
              <a:gd name="connsiteY3" fmla="*/ 5027843 h 5029200"/>
              <a:gd name="connsiteX4" fmla="*/ 0 w 5843587"/>
              <a:gd name="connsiteY4" fmla="*/ 5029200 h 5029200"/>
              <a:gd name="connsiteX5" fmla="*/ 0 w 5843587"/>
              <a:gd name="connsiteY5" fmla="*/ 0 h 5029200"/>
              <a:gd name="connsiteX0" fmla="*/ 1880 w 5845467"/>
              <a:gd name="connsiteY0" fmla="*/ 0 h 5029200"/>
              <a:gd name="connsiteX1" fmla="*/ 5845467 w 5845467"/>
              <a:gd name="connsiteY1" fmla="*/ 0 h 5029200"/>
              <a:gd name="connsiteX2" fmla="*/ 5845467 w 5845467"/>
              <a:gd name="connsiteY2" fmla="*/ 5029200 h 5029200"/>
              <a:gd name="connsiteX3" fmla="*/ 458557 w 5845467"/>
              <a:gd name="connsiteY3" fmla="*/ 5027843 h 5029200"/>
              <a:gd name="connsiteX4" fmla="*/ 1880 w 5845467"/>
              <a:gd name="connsiteY4" fmla="*/ 5029200 h 5029200"/>
              <a:gd name="connsiteX5" fmla="*/ 0 w 5845467"/>
              <a:gd name="connsiteY5" fmla="*/ 4569287 h 5029200"/>
              <a:gd name="connsiteX6" fmla="*/ 1880 w 5845467"/>
              <a:gd name="connsiteY6" fmla="*/ 0 h 5029200"/>
              <a:gd name="connsiteX0" fmla="*/ 1880 w 5845467"/>
              <a:gd name="connsiteY0" fmla="*/ 0 h 5029200"/>
              <a:gd name="connsiteX1" fmla="*/ 5845467 w 5845467"/>
              <a:gd name="connsiteY1" fmla="*/ 0 h 5029200"/>
              <a:gd name="connsiteX2" fmla="*/ 5845467 w 5845467"/>
              <a:gd name="connsiteY2" fmla="*/ 5029200 h 5029200"/>
              <a:gd name="connsiteX3" fmla="*/ 458557 w 5845467"/>
              <a:gd name="connsiteY3" fmla="*/ 5027843 h 5029200"/>
              <a:gd name="connsiteX4" fmla="*/ 0 w 5845467"/>
              <a:gd name="connsiteY4" fmla="*/ 4569287 h 5029200"/>
              <a:gd name="connsiteX5" fmla="*/ 1880 w 5845467"/>
              <a:gd name="connsiteY5" fmla="*/ 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45467" h="5029200">
                <a:moveTo>
                  <a:pt x="1880" y="0"/>
                </a:moveTo>
                <a:lnTo>
                  <a:pt x="5845467" y="0"/>
                </a:lnTo>
                <a:lnTo>
                  <a:pt x="5845467" y="5029200"/>
                </a:lnTo>
                <a:lnTo>
                  <a:pt x="458557" y="5027843"/>
                </a:lnTo>
                <a:lnTo>
                  <a:pt x="0" y="4569287"/>
                </a:lnTo>
                <a:cubicBezTo>
                  <a:pt x="627" y="3046191"/>
                  <a:pt x="1253" y="1523096"/>
                  <a:pt x="1880" y="0"/>
                </a:cubicBezTo>
                <a:close/>
              </a:path>
            </a:pathLst>
          </a:custGeo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48768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1"/>
          </a:xfrm>
          <a:prstGeom prst="rect">
            <a:avLst/>
          </a:prstGeom>
        </p:spPr>
      </p:pic>
      <p:sp>
        <p:nvSpPr>
          <p:cNvPr id="6" name="Slide Number Placehold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" name="Date Placehold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Footer Placehold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98139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nn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1376363"/>
            <a:ext cx="6848475" cy="1828800"/>
          </a:xfrm>
          <a:prstGeom prst="rect">
            <a:avLst/>
          </a:prstGeom>
        </p:spPr>
      </p:pic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6240464" y="2921000"/>
            <a:ext cx="5489574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00" tIns="0" rIns="9360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US" sz="14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57175" lvl="0" indent="-257175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40464" y="1376363"/>
            <a:ext cx="5489574" cy="154463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6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Slog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244" y="6023769"/>
            <a:ext cx="1576388" cy="77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855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020343C-3E03-4DA7-B599-6344F3B10A5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Date Placehold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0893A54-4496-4590-8063-7BFF3CF2997C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12" name="Footer Placeholder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2"/>
          </a:xfrm>
          <a:prstGeom prst="rect">
            <a:avLst/>
          </a:prstGeom>
        </p:spPr>
      </p:pic>
      <p:sp>
        <p:nvSpPr>
          <p:cNvPr id="5" name="Picture Placeholder"/>
          <p:cNvSpPr>
            <a:spLocks noGrp="1"/>
          </p:cNvSpPr>
          <p:nvPr>
            <p:ph type="pic" sz="quarter" idx="17"/>
          </p:nvPr>
        </p:nvSpPr>
        <p:spPr>
          <a:xfrm>
            <a:off x="-8708" y="0"/>
            <a:ext cx="12200708" cy="5931928"/>
          </a:xfrm>
          <a:custGeom>
            <a:avLst/>
            <a:gdLst>
              <a:gd name="connsiteX0" fmla="*/ 0 w 12192000"/>
              <a:gd name="connsiteY0" fmla="*/ 0 h 5029200"/>
              <a:gd name="connsiteX1" fmla="*/ 12192000 w 12192000"/>
              <a:gd name="connsiteY1" fmla="*/ 0 h 5029200"/>
              <a:gd name="connsiteX2" fmla="*/ 12192000 w 12192000"/>
              <a:gd name="connsiteY2" fmla="*/ 5029200 h 5029200"/>
              <a:gd name="connsiteX3" fmla="*/ 0 w 12192000"/>
              <a:gd name="connsiteY3" fmla="*/ 5029200 h 5029200"/>
              <a:gd name="connsiteX4" fmla="*/ 0 w 12192000"/>
              <a:gd name="connsiteY4" fmla="*/ 0 h 5029200"/>
              <a:gd name="connsiteX0" fmla="*/ 0 w 12192000"/>
              <a:gd name="connsiteY0" fmla="*/ 2666 h 5031866"/>
              <a:gd name="connsiteX1" fmla="*/ 919732 w 12192000"/>
              <a:gd name="connsiteY1" fmla="*/ 0 h 5031866"/>
              <a:gd name="connsiteX2" fmla="*/ 12192000 w 12192000"/>
              <a:gd name="connsiteY2" fmla="*/ 2666 h 5031866"/>
              <a:gd name="connsiteX3" fmla="*/ 12192000 w 12192000"/>
              <a:gd name="connsiteY3" fmla="*/ 5031866 h 5031866"/>
              <a:gd name="connsiteX4" fmla="*/ 0 w 12192000"/>
              <a:gd name="connsiteY4" fmla="*/ 5031866 h 5031866"/>
              <a:gd name="connsiteX5" fmla="*/ 0 w 12192000"/>
              <a:gd name="connsiteY5" fmla="*/ 2666 h 5031866"/>
              <a:gd name="connsiteX0" fmla="*/ 0 w 12192000"/>
              <a:gd name="connsiteY0" fmla="*/ 2666 h 5031866"/>
              <a:gd name="connsiteX1" fmla="*/ 463865 w 12192000"/>
              <a:gd name="connsiteY1" fmla="*/ 2666 h 5031866"/>
              <a:gd name="connsiteX2" fmla="*/ 919732 w 12192000"/>
              <a:gd name="connsiteY2" fmla="*/ 0 h 5031866"/>
              <a:gd name="connsiteX3" fmla="*/ 12192000 w 12192000"/>
              <a:gd name="connsiteY3" fmla="*/ 2666 h 5031866"/>
              <a:gd name="connsiteX4" fmla="*/ 12192000 w 12192000"/>
              <a:gd name="connsiteY4" fmla="*/ 5031866 h 5031866"/>
              <a:gd name="connsiteX5" fmla="*/ 0 w 12192000"/>
              <a:gd name="connsiteY5" fmla="*/ 5031866 h 5031866"/>
              <a:gd name="connsiteX6" fmla="*/ 0 w 12192000"/>
              <a:gd name="connsiteY6" fmla="*/ 2666 h 5031866"/>
              <a:gd name="connsiteX0" fmla="*/ 0 w 12192000"/>
              <a:gd name="connsiteY0" fmla="*/ 0 h 5946266"/>
              <a:gd name="connsiteX1" fmla="*/ 463865 w 12192000"/>
              <a:gd name="connsiteY1" fmla="*/ 917066 h 5946266"/>
              <a:gd name="connsiteX2" fmla="*/ 919732 w 12192000"/>
              <a:gd name="connsiteY2" fmla="*/ 914400 h 5946266"/>
              <a:gd name="connsiteX3" fmla="*/ 12192000 w 12192000"/>
              <a:gd name="connsiteY3" fmla="*/ 917066 h 5946266"/>
              <a:gd name="connsiteX4" fmla="*/ 12192000 w 12192000"/>
              <a:gd name="connsiteY4" fmla="*/ 5946266 h 5946266"/>
              <a:gd name="connsiteX5" fmla="*/ 0 w 12192000"/>
              <a:gd name="connsiteY5" fmla="*/ 5946266 h 5946266"/>
              <a:gd name="connsiteX6" fmla="*/ 0 w 12192000"/>
              <a:gd name="connsiteY6" fmla="*/ 0 h 5946266"/>
              <a:gd name="connsiteX0" fmla="*/ 0 w 12192000"/>
              <a:gd name="connsiteY0" fmla="*/ 0 h 5946266"/>
              <a:gd name="connsiteX1" fmla="*/ 205273 w 12192000"/>
              <a:gd name="connsiteY1" fmla="*/ 407881 h 5946266"/>
              <a:gd name="connsiteX2" fmla="*/ 463865 w 12192000"/>
              <a:gd name="connsiteY2" fmla="*/ 917066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5 w 12192000"/>
              <a:gd name="connsiteY2" fmla="*/ 917066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5 w 12192000"/>
              <a:gd name="connsiteY2" fmla="*/ 463865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68021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72177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59708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47239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8021 w 12192000"/>
              <a:gd name="connsiteY2" fmla="*/ 447239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43083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21223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0004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6653 w 12208626"/>
              <a:gd name="connsiteY3" fmla="*/ 908243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6653 w 12208626"/>
              <a:gd name="connsiteY3" fmla="*/ 908243 h 5946266"/>
              <a:gd name="connsiteX4" fmla="*/ 12208626 w 12208626"/>
              <a:gd name="connsiteY4" fmla="*/ 909832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9345"/>
              <a:gd name="connsiteX1" fmla="*/ 463864 w 12208626"/>
              <a:gd name="connsiteY1" fmla="*/ 0 h 5949345"/>
              <a:gd name="connsiteX2" fmla="*/ 463864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3864 w 12208626"/>
              <a:gd name="connsiteY1" fmla="*/ 0 h 5949345"/>
              <a:gd name="connsiteX2" fmla="*/ 470022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7637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7637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0484 w 12208626"/>
              <a:gd name="connsiteY2" fmla="*/ 454004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0484 w 12208626"/>
              <a:gd name="connsiteY2" fmla="*/ 454004 h 5949345"/>
              <a:gd name="connsiteX3" fmla="*/ 915656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8720 w 12217346"/>
              <a:gd name="connsiteY0" fmla="*/ 0 h 5949345"/>
              <a:gd name="connsiteX1" fmla="*/ 466819 w 12217346"/>
              <a:gd name="connsiteY1" fmla="*/ 0 h 5949345"/>
              <a:gd name="connsiteX2" fmla="*/ 469204 w 12217346"/>
              <a:gd name="connsiteY2" fmla="*/ 454004 h 5949345"/>
              <a:gd name="connsiteX3" fmla="*/ 924376 w 12217346"/>
              <a:gd name="connsiteY3" fmla="*/ 905164 h 5949345"/>
              <a:gd name="connsiteX4" fmla="*/ 12217346 w 12217346"/>
              <a:gd name="connsiteY4" fmla="*/ 903675 h 5949345"/>
              <a:gd name="connsiteX5" fmla="*/ 12216114 w 12217346"/>
              <a:gd name="connsiteY5" fmla="*/ 5949345 h 5949345"/>
              <a:gd name="connsiteX6" fmla="*/ 0 w 12217346"/>
              <a:gd name="connsiteY6" fmla="*/ 5928849 h 5949345"/>
              <a:gd name="connsiteX7" fmla="*/ 8720 w 12217346"/>
              <a:gd name="connsiteY7" fmla="*/ 0 h 5949345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7346" h="5931928">
                <a:moveTo>
                  <a:pt x="8720" y="0"/>
                </a:moveTo>
                <a:lnTo>
                  <a:pt x="466819" y="0"/>
                </a:lnTo>
                <a:cubicBezTo>
                  <a:pt x="466819" y="305689"/>
                  <a:pt x="469816" y="280886"/>
                  <a:pt x="469204" y="454004"/>
                </a:cubicBezTo>
                <a:lnTo>
                  <a:pt x="924376" y="905164"/>
                </a:lnTo>
                <a:lnTo>
                  <a:pt x="12217346" y="903675"/>
                </a:lnTo>
                <a:cubicBezTo>
                  <a:pt x="12216935" y="2583513"/>
                  <a:pt x="12216525" y="4252090"/>
                  <a:pt x="12216114" y="5931928"/>
                </a:cubicBezTo>
                <a:lnTo>
                  <a:pt x="0" y="5928849"/>
                </a:lnTo>
                <a:cubicBezTo>
                  <a:pt x="2907" y="3952566"/>
                  <a:pt x="5813" y="1976283"/>
                  <a:pt x="8720" y="0"/>
                </a:cubicBezTo>
                <a:close/>
              </a:path>
            </a:pathLst>
          </a:custGeom>
        </p:spPr>
        <p:txBody>
          <a:bodyPr anchor="ctr" anchorCtr="0"/>
          <a:lstStyle>
            <a:lvl1pPr algn="l"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 lIns="72000"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01718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0" name="Date Placehold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" name="Footer Placeholder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1"/>
          </a:xfrm>
          <a:prstGeom prst="rect">
            <a:avLst/>
          </a:prstGeom>
        </p:spPr>
      </p:pic>
      <p:sp>
        <p:nvSpPr>
          <p:cNvPr id="9" name="Content Placeholder"/>
          <p:cNvSpPr>
            <a:spLocks noGrp="1"/>
          </p:cNvSpPr>
          <p:nvPr>
            <p:ph sz="quarter" idx="13"/>
          </p:nvPr>
        </p:nvSpPr>
        <p:spPr>
          <a:xfrm>
            <a:off x="923924" y="1376363"/>
            <a:ext cx="10345739" cy="4554000"/>
          </a:xfrm>
          <a:prstGeom prst="rect">
            <a:avLst/>
          </a:prstGeom>
        </p:spPr>
        <p:txBody>
          <a:bodyPr lIns="93600" rIns="93600"/>
          <a:lstStyle>
            <a:lvl1pPr>
              <a:buClr>
                <a:schemeClr val="tx2"/>
              </a:buClr>
              <a:defRPr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 sz="1600"/>
            </a:lvl4pPr>
            <a:lvl5pPr>
              <a:buClr>
                <a:schemeClr val="tx2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17259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(al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ann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1376363"/>
            <a:ext cx="6848475" cy="1828800"/>
          </a:xfrm>
          <a:prstGeom prst="rect">
            <a:avLst/>
          </a:prstGeom>
        </p:spPr>
      </p:pic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6240464" y="2921000"/>
            <a:ext cx="5489574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00" tIns="0" rIns="9360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US" sz="14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57175" lvl="0" indent="-257175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40463" y="1376363"/>
            <a:ext cx="5489575" cy="154463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6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Slog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244" y="6023769"/>
            <a:ext cx="1576388" cy="77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124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64275" y="1410511"/>
            <a:ext cx="5465763" cy="151048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tx2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057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1"/>
          </a:xfrm>
          <a:prstGeom prst="rect">
            <a:avLst/>
          </a:prstGeom>
        </p:spPr>
      </p:pic>
      <p:sp>
        <p:nvSpPr>
          <p:cNvPr id="13" name="Slide Number Placeholder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1" name="Date Placehold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Footer Placeholder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 lIns="72000"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9" name="Picture Placeholder"/>
          <p:cNvSpPr>
            <a:spLocks noGrp="1"/>
          </p:cNvSpPr>
          <p:nvPr>
            <p:ph type="pic" sz="quarter" idx="17"/>
          </p:nvPr>
        </p:nvSpPr>
        <p:spPr>
          <a:xfrm>
            <a:off x="-8708" y="0"/>
            <a:ext cx="12200708" cy="5931928"/>
          </a:xfrm>
          <a:custGeom>
            <a:avLst/>
            <a:gdLst>
              <a:gd name="connsiteX0" fmla="*/ 0 w 12192000"/>
              <a:gd name="connsiteY0" fmla="*/ 0 h 5029200"/>
              <a:gd name="connsiteX1" fmla="*/ 12192000 w 12192000"/>
              <a:gd name="connsiteY1" fmla="*/ 0 h 5029200"/>
              <a:gd name="connsiteX2" fmla="*/ 12192000 w 12192000"/>
              <a:gd name="connsiteY2" fmla="*/ 5029200 h 5029200"/>
              <a:gd name="connsiteX3" fmla="*/ 0 w 12192000"/>
              <a:gd name="connsiteY3" fmla="*/ 5029200 h 5029200"/>
              <a:gd name="connsiteX4" fmla="*/ 0 w 12192000"/>
              <a:gd name="connsiteY4" fmla="*/ 0 h 5029200"/>
              <a:gd name="connsiteX0" fmla="*/ 0 w 12192000"/>
              <a:gd name="connsiteY0" fmla="*/ 2666 h 5031866"/>
              <a:gd name="connsiteX1" fmla="*/ 919732 w 12192000"/>
              <a:gd name="connsiteY1" fmla="*/ 0 h 5031866"/>
              <a:gd name="connsiteX2" fmla="*/ 12192000 w 12192000"/>
              <a:gd name="connsiteY2" fmla="*/ 2666 h 5031866"/>
              <a:gd name="connsiteX3" fmla="*/ 12192000 w 12192000"/>
              <a:gd name="connsiteY3" fmla="*/ 5031866 h 5031866"/>
              <a:gd name="connsiteX4" fmla="*/ 0 w 12192000"/>
              <a:gd name="connsiteY4" fmla="*/ 5031866 h 5031866"/>
              <a:gd name="connsiteX5" fmla="*/ 0 w 12192000"/>
              <a:gd name="connsiteY5" fmla="*/ 2666 h 5031866"/>
              <a:gd name="connsiteX0" fmla="*/ 0 w 12192000"/>
              <a:gd name="connsiteY0" fmla="*/ 2666 h 5031866"/>
              <a:gd name="connsiteX1" fmla="*/ 463865 w 12192000"/>
              <a:gd name="connsiteY1" fmla="*/ 2666 h 5031866"/>
              <a:gd name="connsiteX2" fmla="*/ 919732 w 12192000"/>
              <a:gd name="connsiteY2" fmla="*/ 0 h 5031866"/>
              <a:gd name="connsiteX3" fmla="*/ 12192000 w 12192000"/>
              <a:gd name="connsiteY3" fmla="*/ 2666 h 5031866"/>
              <a:gd name="connsiteX4" fmla="*/ 12192000 w 12192000"/>
              <a:gd name="connsiteY4" fmla="*/ 5031866 h 5031866"/>
              <a:gd name="connsiteX5" fmla="*/ 0 w 12192000"/>
              <a:gd name="connsiteY5" fmla="*/ 5031866 h 5031866"/>
              <a:gd name="connsiteX6" fmla="*/ 0 w 12192000"/>
              <a:gd name="connsiteY6" fmla="*/ 2666 h 5031866"/>
              <a:gd name="connsiteX0" fmla="*/ 0 w 12192000"/>
              <a:gd name="connsiteY0" fmla="*/ 0 h 5946266"/>
              <a:gd name="connsiteX1" fmla="*/ 463865 w 12192000"/>
              <a:gd name="connsiteY1" fmla="*/ 917066 h 5946266"/>
              <a:gd name="connsiteX2" fmla="*/ 919732 w 12192000"/>
              <a:gd name="connsiteY2" fmla="*/ 914400 h 5946266"/>
              <a:gd name="connsiteX3" fmla="*/ 12192000 w 12192000"/>
              <a:gd name="connsiteY3" fmla="*/ 917066 h 5946266"/>
              <a:gd name="connsiteX4" fmla="*/ 12192000 w 12192000"/>
              <a:gd name="connsiteY4" fmla="*/ 5946266 h 5946266"/>
              <a:gd name="connsiteX5" fmla="*/ 0 w 12192000"/>
              <a:gd name="connsiteY5" fmla="*/ 5946266 h 5946266"/>
              <a:gd name="connsiteX6" fmla="*/ 0 w 12192000"/>
              <a:gd name="connsiteY6" fmla="*/ 0 h 5946266"/>
              <a:gd name="connsiteX0" fmla="*/ 0 w 12192000"/>
              <a:gd name="connsiteY0" fmla="*/ 0 h 5946266"/>
              <a:gd name="connsiteX1" fmla="*/ 205273 w 12192000"/>
              <a:gd name="connsiteY1" fmla="*/ 407881 h 5946266"/>
              <a:gd name="connsiteX2" fmla="*/ 463865 w 12192000"/>
              <a:gd name="connsiteY2" fmla="*/ 917066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5 w 12192000"/>
              <a:gd name="connsiteY2" fmla="*/ 917066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5 w 12192000"/>
              <a:gd name="connsiteY2" fmla="*/ 463865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68021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72177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59708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47239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8021 w 12192000"/>
              <a:gd name="connsiteY2" fmla="*/ 447239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43083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21223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0004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6653 w 12208626"/>
              <a:gd name="connsiteY3" fmla="*/ 908243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6653 w 12208626"/>
              <a:gd name="connsiteY3" fmla="*/ 908243 h 5946266"/>
              <a:gd name="connsiteX4" fmla="*/ 12208626 w 12208626"/>
              <a:gd name="connsiteY4" fmla="*/ 909832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9345"/>
              <a:gd name="connsiteX1" fmla="*/ 463864 w 12208626"/>
              <a:gd name="connsiteY1" fmla="*/ 0 h 5949345"/>
              <a:gd name="connsiteX2" fmla="*/ 463864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3864 w 12208626"/>
              <a:gd name="connsiteY1" fmla="*/ 0 h 5949345"/>
              <a:gd name="connsiteX2" fmla="*/ 470022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7637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7637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0484 w 12208626"/>
              <a:gd name="connsiteY2" fmla="*/ 454004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0484 w 12208626"/>
              <a:gd name="connsiteY2" fmla="*/ 454004 h 5949345"/>
              <a:gd name="connsiteX3" fmla="*/ 915656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8720 w 12217346"/>
              <a:gd name="connsiteY0" fmla="*/ 0 h 5949345"/>
              <a:gd name="connsiteX1" fmla="*/ 466819 w 12217346"/>
              <a:gd name="connsiteY1" fmla="*/ 0 h 5949345"/>
              <a:gd name="connsiteX2" fmla="*/ 469204 w 12217346"/>
              <a:gd name="connsiteY2" fmla="*/ 454004 h 5949345"/>
              <a:gd name="connsiteX3" fmla="*/ 924376 w 12217346"/>
              <a:gd name="connsiteY3" fmla="*/ 905164 h 5949345"/>
              <a:gd name="connsiteX4" fmla="*/ 12217346 w 12217346"/>
              <a:gd name="connsiteY4" fmla="*/ 903675 h 5949345"/>
              <a:gd name="connsiteX5" fmla="*/ 12216114 w 12217346"/>
              <a:gd name="connsiteY5" fmla="*/ 5949345 h 5949345"/>
              <a:gd name="connsiteX6" fmla="*/ 0 w 12217346"/>
              <a:gd name="connsiteY6" fmla="*/ 5928849 h 5949345"/>
              <a:gd name="connsiteX7" fmla="*/ 8720 w 12217346"/>
              <a:gd name="connsiteY7" fmla="*/ 0 h 5949345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7346" h="5931928">
                <a:moveTo>
                  <a:pt x="8720" y="0"/>
                </a:moveTo>
                <a:lnTo>
                  <a:pt x="466819" y="0"/>
                </a:lnTo>
                <a:cubicBezTo>
                  <a:pt x="466819" y="305689"/>
                  <a:pt x="469816" y="280886"/>
                  <a:pt x="469204" y="454004"/>
                </a:cubicBezTo>
                <a:lnTo>
                  <a:pt x="924376" y="905164"/>
                </a:lnTo>
                <a:lnTo>
                  <a:pt x="12217346" y="903675"/>
                </a:lnTo>
                <a:cubicBezTo>
                  <a:pt x="12216935" y="2583513"/>
                  <a:pt x="12216525" y="4252090"/>
                  <a:pt x="12216114" y="5931928"/>
                </a:cubicBezTo>
                <a:lnTo>
                  <a:pt x="0" y="5928849"/>
                </a:lnTo>
                <a:cubicBezTo>
                  <a:pt x="2907" y="3952566"/>
                  <a:pt x="5813" y="1976283"/>
                  <a:pt x="8720" y="0"/>
                </a:cubicBezTo>
                <a:close/>
              </a:path>
            </a:pathLst>
          </a:custGeom>
        </p:spPr>
        <p:txBody>
          <a:bodyPr anchor="ctr" anchorCtr="0"/>
          <a:lstStyle>
            <a:lvl1pPr algn="l"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61673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1"/>
          </a:xfrm>
          <a:prstGeom prst="rect">
            <a:avLst/>
          </a:prstGeom>
        </p:spPr>
      </p:pic>
      <p:sp>
        <p:nvSpPr>
          <p:cNvPr id="7" name="Slide Number Placehold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" name="Date Placehold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Footer Placehold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Column 2"/>
          <p:cNvSpPr>
            <a:spLocks noGrp="1"/>
          </p:cNvSpPr>
          <p:nvPr>
            <p:ph sz="quarter" idx="14"/>
          </p:nvPr>
        </p:nvSpPr>
        <p:spPr>
          <a:xfrm>
            <a:off x="6348413" y="1376363"/>
            <a:ext cx="4921250" cy="45540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1376363"/>
            <a:ext cx="4919664" cy="45540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tle"/>
          <p:cNvSpPr>
            <a:spLocks noGrp="1"/>
          </p:cNvSpPr>
          <p:nvPr>
            <p:ph type="title"/>
          </p:nvPr>
        </p:nvSpPr>
        <p:spPr/>
        <p:txBody>
          <a:bodyPr lIns="72000" rIns="72000"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12219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s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1"/>
          </a:xfrm>
          <a:prstGeom prst="rect">
            <a:avLst/>
          </a:prstGeom>
        </p:spPr>
      </p:pic>
      <p:sp>
        <p:nvSpPr>
          <p:cNvPr id="13" name="Slide Number Placeholder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Date Placeholder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Footer Placeholder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Column 2"/>
          <p:cNvSpPr>
            <a:spLocks noGrp="1"/>
          </p:cNvSpPr>
          <p:nvPr>
            <p:ph sz="quarter" idx="14"/>
          </p:nvPr>
        </p:nvSpPr>
        <p:spPr>
          <a:xfrm>
            <a:off x="6348413" y="2295525"/>
            <a:ext cx="4921250" cy="3636964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1" name="Title column 2"/>
          <p:cNvSpPr>
            <a:spLocks noGrp="1"/>
          </p:cNvSpPr>
          <p:nvPr>
            <p:ph type="body" sz="quarter" idx="16"/>
          </p:nvPr>
        </p:nvSpPr>
        <p:spPr>
          <a:xfrm>
            <a:off x="6348413" y="1376363"/>
            <a:ext cx="4921251" cy="745558"/>
          </a:xfrm>
        </p:spPr>
        <p:txBody>
          <a:bodyPr lIns="93600" rIns="93600" anchor="ctr" anchorCtr="0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2295525"/>
            <a:ext cx="4919664" cy="3636964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6" name="Title column 1"/>
          <p:cNvSpPr>
            <a:spLocks noGrp="1"/>
          </p:cNvSpPr>
          <p:nvPr>
            <p:ph type="body" sz="quarter" idx="15"/>
          </p:nvPr>
        </p:nvSpPr>
        <p:spPr>
          <a:xfrm>
            <a:off x="923925" y="1376363"/>
            <a:ext cx="4919662" cy="745558"/>
          </a:xfrm>
        </p:spPr>
        <p:txBody>
          <a:bodyPr lIns="93600" rIns="93600" anchor="ctr" anchorCtr="0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5912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56">
          <p15:clr>
            <a:srgbClr val="FBAE40"/>
          </p15:clr>
        </p15:guide>
        <p15:guide id="2" orient="horz" pos="1446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1"/>
          </a:xfrm>
          <a:prstGeom prst="rect">
            <a:avLst/>
          </a:prstGeom>
        </p:spPr>
      </p:pic>
      <p:sp>
        <p:nvSpPr>
          <p:cNvPr id="10" name="Slide Number Placehold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Date Placehold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Footer Placehold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1376363"/>
            <a:ext cx="4919664" cy="45540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1" name="Picture Placeholder"/>
          <p:cNvSpPr>
            <a:spLocks noGrp="1"/>
          </p:cNvSpPr>
          <p:nvPr>
            <p:ph type="pic" sz="quarter" idx="14"/>
          </p:nvPr>
        </p:nvSpPr>
        <p:spPr>
          <a:xfrm>
            <a:off x="6348413" y="914400"/>
            <a:ext cx="5843587" cy="5013734"/>
          </a:xfrm>
          <a:custGeom>
            <a:avLst/>
            <a:gdLst>
              <a:gd name="connsiteX0" fmla="*/ 0 w 5843587"/>
              <a:gd name="connsiteY0" fmla="*/ 0 h 5029200"/>
              <a:gd name="connsiteX1" fmla="*/ 5843587 w 5843587"/>
              <a:gd name="connsiteY1" fmla="*/ 0 h 5029200"/>
              <a:gd name="connsiteX2" fmla="*/ 5843587 w 5843587"/>
              <a:gd name="connsiteY2" fmla="*/ 5029200 h 5029200"/>
              <a:gd name="connsiteX3" fmla="*/ 0 w 5843587"/>
              <a:gd name="connsiteY3" fmla="*/ 5029200 h 5029200"/>
              <a:gd name="connsiteX4" fmla="*/ 0 w 5843587"/>
              <a:gd name="connsiteY4" fmla="*/ 0 h 5029200"/>
              <a:gd name="connsiteX0" fmla="*/ 0 w 5843587"/>
              <a:gd name="connsiteY0" fmla="*/ 0 h 5029200"/>
              <a:gd name="connsiteX1" fmla="*/ 5843587 w 5843587"/>
              <a:gd name="connsiteY1" fmla="*/ 0 h 5029200"/>
              <a:gd name="connsiteX2" fmla="*/ 5843587 w 5843587"/>
              <a:gd name="connsiteY2" fmla="*/ 5029200 h 5029200"/>
              <a:gd name="connsiteX3" fmla="*/ 456677 w 5843587"/>
              <a:gd name="connsiteY3" fmla="*/ 5027843 h 5029200"/>
              <a:gd name="connsiteX4" fmla="*/ 0 w 5843587"/>
              <a:gd name="connsiteY4" fmla="*/ 5029200 h 5029200"/>
              <a:gd name="connsiteX5" fmla="*/ 0 w 5843587"/>
              <a:gd name="connsiteY5" fmla="*/ 0 h 5029200"/>
              <a:gd name="connsiteX0" fmla="*/ 1880 w 5845467"/>
              <a:gd name="connsiteY0" fmla="*/ 0 h 5029200"/>
              <a:gd name="connsiteX1" fmla="*/ 5845467 w 5845467"/>
              <a:gd name="connsiteY1" fmla="*/ 0 h 5029200"/>
              <a:gd name="connsiteX2" fmla="*/ 5845467 w 5845467"/>
              <a:gd name="connsiteY2" fmla="*/ 5029200 h 5029200"/>
              <a:gd name="connsiteX3" fmla="*/ 458557 w 5845467"/>
              <a:gd name="connsiteY3" fmla="*/ 5027843 h 5029200"/>
              <a:gd name="connsiteX4" fmla="*/ 1880 w 5845467"/>
              <a:gd name="connsiteY4" fmla="*/ 5029200 h 5029200"/>
              <a:gd name="connsiteX5" fmla="*/ 0 w 5845467"/>
              <a:gd name="connsiteY5" fmla="*/ 4569287 h 5029200"/>
              <a:gd name="connsiteX6" fmla="*/ 1880 w 5845467"/>
              <a:gd name="connsiteY6" fmla="*/ 0 h 5029200"/>
              <a:gd name="connsiteX0" fmla="*/ 1880 w 5845467"/>
              <a:gd name="connsiteY0" fmla="*/ 0 h 5029200"/>
              <a:gd name="connsiteX1" fmla="*/ 5845467 w 5845467"/>
              <a:gd name="connsiteY1" fmla="*/ 0 h 5029200"/>
              <a:gd name="connsiteX2" fmla="*/ 5845467 w 5845467"/>
              <a:gd name="connsiteY2" fmla="*/ 5029200 h 5029200"/>
              <a:gd name="connsiteX3" fmla="*/ 458557 w 5845467"/>
              <a:gd name="connsiteY3" fmla="*/ 5027843 h 5029200"/>
              <a:gd name="connsiteX4" fmla="*/ 0 w 5845467"/>
              <a:gd name="connsiteY4" fmla="*/ 4569287 h 5029200"/>
              <a:gd name="connsiteX5" fmla="*/ 1880 w 5845467"/>
              <a:gd name="connsiteY5" fmla="*/ 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45467" h="5029200">
                <a:moveTo>
                  <a:pt x="1880" y="0"/>
                </a:moveTo>
                <a:lnTo>
                  <a:pt x="5845467" y="0"/>
                </a:lnTo>
                <a:lnTo>
                  <a:pt x="5845467" y="5029200"/>
                </a:lnTo>
                <a:lnTo>
                  <a:pt x="458557" y="5027843"/>
                </a:lnTo>
                <a:lnTo>
                  <a:pt x="0" y="4569287"/>
                </a:lnTo>
                <a:cubicBezTo>
                  <a:pt x="627" y="3046191"/>
                  <a:pt x="1253" y="1523096"/>
                  <a:pt x="1880" y="0"/>
                </a:cubicBezTo>
                <a:close/>
              </a:path>
            </a:pathLst>
          </a:custGeo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77493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" name="Date Placehold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Footer Placehold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2532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nn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1376363"/>
            <a:ext cx="6848475" cy="1828800"/>
          </a:xfrm>
          <a:prstGeom prst="rect">
            <a:avLst/>
          </a:prstGeom>
        </p:spPr>
      </p:pic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6240464" y="2921000"/>
            <a:ext cx="5489574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00" tIns="0" rIns="9360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US" sz="14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57175" lvl="0" indent="-257175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40464" y="1376363"/>
            <a:ext cx="5489574" cy="154463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6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Slog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244" y="6023769"/>
            <a:ext cx="1576388" cy="77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693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0" name="Date Placehold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" name="Footer Placeholder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0"/>
          </a:xfrm>
          <a:prstGeom prst="rect">
            <a:avLst/>
          </a:prstGeom>
        </p:spPr>
      </p:pic>
      <p:sp>
        <p:nvSpPr>
          <p:cNvPr id="9" name="Content Placeholder"/>
          <p:cNvSpPr>
            <a:spLocks noGrp="1"/>
          </p:cNvSpPr>
          <p:nvPr>
            <p:ph sz="quarter" idx="13"/>
          </p:nvPr>
        </p:nvSpPr>
        <p:spPr>
          <a:xfrm>
            <a:off x="923924" y="1376363"/>
            <a:ext cx="10345739" cy="4554000"/>
          </a:xfrm>
          <a:prstGeom prst="rect">
            <a:avLst/>
          </a:prstGeom>
        </p:spPr>
        <p:txBody>
          <a:bodyPr lIns="93600" rIns="93600"/>
          <a:lstStyle>
            <a:lvl1pPr>
              <a:buClr>
                <a:schemeClr val="tx2"/>
              </a:buClr>
              <a:defRPr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 sz="1600"/>
            </a:lvl4pPr>
            <a:lvl5pPr>
              <a:buClr>
                <a:schemeClr val="tx2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473099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020343C-3E03-4DA7-B599-6344F3B10A5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Date Placehold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0893A54-4496-4590-8063-7BFF3CF2997C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6" name="Footer Placehold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2"/>
          </a:xfrm>
          <a:prstGeom prst="rect">
            <a:avLst/>
          </a:prstGeom>
        </p:spPr>
      </p:pic>
      <p:sp>
        <p:nvSpPr>
          <p:cNvPr id="5" name="Column 2"/>
          <p:cNvSpPr>
            <a:spLocks noGrp="1"/>
          </p:cNvSpPr>
          <p:nvPr>
            <p:ph sz="quarter" idx="14"/>
          </p:nvPr>
        </p:nvSpPr>
        <p:spPr>
          <a:xfrm>
            <a:off x="6348413" y="1376363"/>
            <a:ext cx="4921250" cy="4556125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1376363"/>
            <a:ext cx="4919664" cy="45576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tle"/>
          <p:cNvSpPr>
            <a:spLocks noGrp="1"/>
          </p:cNvSpPr>
          <p:nvPr>
            <p:ph type="title"/>
          </p:nvPr>
        </p:nvSpPr>
        <p:spPr/>
        <p:txBody>
          <a:bodyPr lIns="72000" rIns="72000"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66068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(al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ann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1376363"/>
            <a:ext cx="6848475" cy="1828800"/>
          </a:xfrm>
          <a:prstGeom prst="rect">
            <a:avLst/>
          </a:prstGeom>
        </p:spPr>
      </p:pic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6240464" y="2921000"/>
            <a:ext cx="5489574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00" tIns="0" rIns="9360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>
              <a:buNone/>
              <a:defRPr lang="en-US" sz="14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57175" lvl="0" indent="-257175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40463" y="1376363"/>
            <a:ext cx="5489575" cy="154463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600" kern="1200" dirty="0">
                <a:solidFill>
                  <a:schemeClr val="bg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Slog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244" y="6023769"/>
            <a:ext cx="1576388" cy="77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9545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6264275" y="1410511"/>
            <a:ext cx="5465763" cy="151048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>
            <a:lvl1pPr algn="l" defTabSz="342900" rtl="0" eaLnBrk="1" fontAlgn="base" hangingPunct="1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tx2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605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4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0"/>
          </a:xfrm>
          <a:prstGeom prst="rect">
            <a:avLst/>
          </a:prstGeom>
        </p:spPr>
      </p:pic>
      <p:sp>
        <p:nvSpPr>
          <p:cNvPr id="13" name="Slide Number Placeholder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1" name="Date Placehold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Footer Placeholder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 lIns="72000"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8" name="Picture Placeholder"/>
          <p:cNvSpPr>
            <a:spLocks noGrp="1"/>
          </p:cNvSpPr>
          <p:nvPr>
            <p:ph type="pic" sz="quarter" idx="17"/>
          </p:nvPr>
        </p:nvSpPr>
        <p:spPr>
          <a:xfrm>
            <a:off x="-8708" y="0"/>
            <a:ext cx="12200708" cy="5931928"/>
          </a:xfrm>
          <a:custGeom>
            <a:avLst/>
            <a:gdLst>
              <a:gd name="connsiteX0" fmla="*/ 0 w 12192000"/>
              <a:gd name="connsiteY0" fmla="*/ 0 h 5029200"/>
              <a:gd name="connsiteX1" fmla="*/ 12192000 w 12192000"/>
              <a:gd name="connsiteY1" fmla="*/ 0 h 5029200"/>
              <a:gd name="connsiteX2" fmla="*/ 12192000 w 12192000"/>
              <a:gd name="connsiteY2" fmla="*/ 5029200 h 5029200"/>
              <a:gd name="connsiteX3" fmla="*/ 0 w 12192000"/>
              <a:gd name="connsiteY3" fmla="*/ 5029200 h 5029200"/>
              <a:gd name="connsiteX4" fmla="*/ 0 w 12192000"/>
              <a:gd name="connsiteY4" fmla="*/ 0 h 5029200"/>
              <a:gd name="connsiteX0" fmla="*/ 0 w 12192000"/>
              <a:gd name="connsiteY0" fmla="*/ 2666 h 5031866"/>
              <a:gd name="connsiteX1" fmla="*/ 919732 w 12192000"/>
              <a:gd name="connsiteY1" fmla="*/ 0 h 5031866"/>
              <a:gd name="connsiteX2" fmla="*/ 12192000 w 12192000"/>
              <a:gd name="connsiteY2" fmla="*/ 2666 h 5031866"/>
              <a:gd name="connsiteX3" fmla="*/ 12192000 w 12192000"/>
              <a:gd name="connsiteY3" fmla="*/ 5031866 h 5031866"/>
              <a:gd name="connsiteX4" fmla="*/ 0 w 12192000"/>
              <a:gd name="connsiteY4" fmla="*/ 5031866 h 5031866"/>
              <a:gd name="connsiteX5" fmla="*/ 0 w 12192000"/>
              <a:gd name="connsiteY5" fmla="*/ 2666 h 5031866"/>
              <a:gd name="connsiteX0" fmla="*/ 0 w 12192000"/>
              <a:gd name="connsiteY0" fmla="*/ 2666 h 5031866"/>
              <a:gd name="connsiteX1" fmla="*/ 463865 w 12192000"/>
              <a:gd name="connsiteY1" fmla="*/ 2666 h 5031866"/>
              <a:gd name="connsiteX2" fmla="*/ 919732 w 12192000"/>
              <a:gd name="connsiteY2" fmla="*/ 0 h 5031866"/>
              <a:gd name="connsiteX3" fmla="*/ 12192000 w 12192000"/>
              <a:gd name="connsiteY3" fmla="*/ 2666 h 5031866"/>
              <a:gd name="connsiteX4" fmla="*/ 12192000 w 12192000"/>
              <a:gd name="connsiteY4" fmla="*/ 5031866 h 5031866"/>
              <a:gd name="connsiteX5" fmla="*/ 0 w 12192000"/>
              <a:gd name="connsiteY5" fmla="*/ 5031866 h 5031866"/>
              <a:gd name="connsiteX6" fmla="*/ 0 w 12192000"/>
              <a:gd name="connsiteY6" fmla="*/ 2666 h 5031866"/>
              <a:gd name="connsiteX0" fmla="*/ 0 w 12192000"/>
              <a:gd name="connsiteY0" fmla="*/ 0 h 5946266"/>
              <a:gd name="connsiteX1" fmla="*/ 463865 w 12192000"/>
              <a:gd name="connsiteY1" fmla="*/ 917066 h 5946266"/>
              <a:gd name="connsiteX2" fmla="*/ 919732 w 12192000"/>
              <a:gd name="connsiteY2" fmla="*/ 914400 h 5946266"/>
              <a:gd name="connsiteX3" fmla="*/ 12192000 w 12192000"/>
              <a:gd name="connsiteY3" fmla="*/ 917066 h 5946266"/>
              <a:gd name="connsiteX4" fmla="*/ 12192000 w 12192000"/>
              <a:gd name="connsiteY4" fmla="*/ 5946266 h 5946266"/>
              <a:gd name="connsiteX5" fmla="*/ 0 w 12192000"/>
              <a:gd name="connsiteY5" fmla="*/ 5946266 h 5946266"/>
              <a:gd name="connsiteX6" fmla="*/ 0 w 12192000"/>
              <a:gd name="connsiteY6" fmla="*/ 0 h 5946266"/>
              <a:gd name="connsiteX0" fmla="*/ 0 w 12192000"/>
              <a:gd name="connsiteY0" fmla="*/ 0 h 5946266"/>
              <a:gd name="connsiteX1" fmla="*/ 205273 w 12192000"/>
              <a:gd name="connsiteY1" fmla="*/ 407881 h 5946266"/>
              <a:gd name="connsiteX2" fmla="*/ 463865 w 12192000"/>
              <a:gd name="connsiteY2" fmla="*/ 917066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5 w 12192000"/>
              <a:gd name="connsiteY2" fmla="*/ 917066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5 w 12192000"/>
              <a:gd name="connsiteY2" fmla="*/ 463865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68021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55552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72177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59708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59708 w 12192000"/>
              <a:gd name="connsiteY2" fmla="*/ 447239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8021 w 12192000"/>
              <a:gd name="connsiteY2" fmla="*/ 447239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192000"/>
              <a:gd name="connsiteY0" fmla="*/ 0 h 5946266"/>
              <a:gd name="connsiteX1" fmla="*/ 463864 w 12192000"/>
              <a:gd name="connsiteY1" fmla="*/ 0 h 5946266"/>
              <a:gd name="connsiteX2" fmla="*/ 463864 w 12192000"/>
              <a:gd name="connsiteY2" fmla="*/ 443083 h 5946266"/>
              <a:gd name="connsiteX3" fmla="*/ 919732 w 12192000"/>
              <a:gd name="connsiteY3" fmla="*/ 914400 h 5946266"/>
              <a:gd name="connsiteX4" fmla="*/ 12192000 w 12192000"/>
              <a:gd name="connsiteY4" fmla="*/ 917066 h 5946266"/>
              <a:gd name="connsiteX5" fmla="*/ 12192000 w 12192000"/>
              <a:gd name="connsiteY5" fmla="*/ 5946266 h 5946266"/>
              <a:gd name="connsiteX6" fmla="*/ 0 w 12192000"/>
              <a:gd name="connsiteY6" fmla="*/ 5946266 h 5946266"/>
              <a:gd name="connsiteX7" fmla="*/ 0 w 12192000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21223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0004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9732 w 12208626"/>
              <a:gd name="connsiteY3" fmla="*/ 914400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6653 w 12208626"/>
              <a:gd name="connsiteY3" fmla="*/ 908243 h 5946266"/>
              <a:gd name="connsiteX4" fmla="*/ 12208626 w 12208626"/>
              <a:gd name="connsiteY4" fmla="*/ 912911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6266"/>
              <a:gd name="connsiteX1" fmla="*/ 463864 w 12208626"/>
              <a:gd name="connsiteY1" fmla="*/ 0 h 5946266"/>
              <a:gd name="connsiteX2" fmla="*/ 463864 w 12208626"/>
              <a:gd name="connsiteY2" fmla="*/ 443083 h 5946266"/>
              <a:gd name="connsiteX3" fmla="*/ 916653 w 12208626"/>
              <a:gd name="connsiteY3" fmla="*/ 908243 h 5946266"/>
              <a:gd name="connsiteX4" fmla="*/ 12208626 w 12208626"/>
              <a:gd name="connsiteY4" fmla="*/ 909832 h 5946266"/>
              <a:gd name="connsiteX5" fmla="*/ 12192000 w 12208626"/>
              <a:gd name="connsiteY5" fmla="*/ 5946266 h 5946266"/>
              <a:gd name="connsiteX6" fmla="*/ 0 w 12208626"/>
              <a:gd name="connsiteY6" fmla="*/ 5946266 h 5946266"/>
              <a:gd name="connsiteX7" fmla="*/ 0 w 12208626"/>
              <a:gd name="connsiteY7" fmla="*/ 0 h 5946266"/>
              <a:gd name="connsiteX0" fmla="*/ 0 w 12208626"/>
              <a:gd name="connsiteY0" fmla="*/ 0 h 5949345"/>
              <a:gd name="connsiteX1" fmla="*/ 463864 w 12208626"/>
              <a:gd name="connsiteY1" fmla="*/ 0 h 5949345"/>
              <a:gd name="connsiteX2" fmla="*/ 463864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3864 w 12208626"/>
              <a:gd name="connsiteY1" fmla="*/ 0 h 5949345"/>
              <a:gd name="connsiteX2" fmla="*/ 470022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3083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16653 w 12208626"/>
              <a:gd name="connsiteY3" fmla="*/ 908243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9832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70021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7637 w 12208626"/>
              <a:gd name="connsiteY1" fmla="*/ 0 h 5949345"/>
              <a:gd name="connsiteX2" fmla="*/ 470022 w 12208626"/>
              <a:gd name="connsiteY2" fmla="*/ 449241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67637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2868 w 12208626"/>
              <a:gd name="connsiteY2" fmla="*/ 456385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0484 w 12208626"/>
              <a:gd name="connsiteY2" fmla="*/ 454004 h 5949345"/>
              <a:gd name="connsiteX3" fmla="*/ 922810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0 w 12208626"/>
              <a:gd name="connsiteY0" fmla="*/ 0 h 5949345"/>
              <a:gd name="connsiteX1" fmla="*/ 458099 w 12208626"/>
              <a:gd name="connsiteY1" fmla="*/ 0 h 5949345"/>
              <a:gd name="connsiteX2" fmla="*/ 460484 w 12208626"/>
              <a:gd name="connsiteY2" fmla="*/ 454004 h 5949345"/>
              <a:gd name="connsiteX3" fmla="*/ 915656 w 12208626"/>
              <a:gd name="connsiteY3" fmla="*/ 905164 h 5949345"/>
              <a:gd name="connsiteX4" fmla="*/ 12208626 w 12208626"/>
              <a:gd name="connsiteY4" fmla="*/ 903675 h 5949345"/>
              <a:gd name="connsiteX5" fmla="*/ 12207394 w 12208626"/>
              <a:gd name="connsiteY5" fmla="*/ 5949345 h 5949345"/>
              <a:gd name="connsiteX6" fmla="*/ 0 w 12208626"/>
              <a:gd name="connsiteY6" fmla="*/ 5946266 h 5949345"/>
              <a:gd name="connsiteX7" fmla="*/ 0 w 12208626"/>
              <a:gd name="connsiteY7" fmla="*/ 0 h 5949345"/>
              <a:gd name="connsiteX0" fmla="*/ 8720 w 12217346"/>
              <a:gd name="connsiteY0" fmla="*/ 0 h 5949345"/>
              <a:gd name="connsiteX1" fmla="*/ 466819 w 12217346"/>
              <a:gd name="connsiteY1" fmla="*/ 0 h 5949345"/>
              <a:gd name="connsiteX2" fmla="*/ 469204 w 12217346"/>
              <a:gd name="connsiteY2" fmla="*/ 454004 h 5949345"/>
              <a:gd name="connsiteX3" fmla="*/ 924376 w 12217346"/>
              <a:gd name="connsiteY3" fmla="*/ 905164 h 5949345"/>
              <a:gd name="connsiteX4" fmla="*/ 12217346 w 12217346"/>
              <a:gd name="connsiteY4" fmla="*/ 903675 h 5949345"/>
              <a:gd name="connsiteX5" fmla="*/ 12216114 w 12217346"/>
              <a:gd name="connsiteY5" fmla="*/ 5949345 h 5949345"/>
              <a:gd name="connsiteX6" fmla="*/ 0 w 12217346"/>
              <a:gd name="connsiteY6" fmla="*/ 5928849 h 5949345"/>
              <a:gd name="connsiteX7" fmla="*/ 8720 w 12217346"/>
              <a:gd name="connsiteY7" fmla="*/ 0 h 5949345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  <a:gd name="connsiteX0" fmla="*/ 8720 w 12217346"/>
              <a:gd name="connsiteY0" fmla="*/ 0 h 5931928"/>
              <a:gd name="connsiteX1" fmla="*/ 466819 w 12217346"/>
              <a:gd name="connsiteY1" fmla="*/ 0 h 5931928"/>
              <a:gd name="connsiteX2" fmla="*/ 469204 w 12217346"/>
              <a:gd name="connsiteY2" fmla="*/ 454004 h 5931928"/>
              <a:gd name="connsiteX3" fmla="*/ 924376 w 12217346"/>
              <a:gd name="connsiteY3" fmla="*/ 905164 h 5931928"/>
              <a:gd name="connsiteX4" fmla="*/ 12217346 w 12217346"/>
              <a:gd name="connsiteY4" fmla="*/ 903675 h 5931928"/>
              <a:gd name="connsiteX5" fmla="*/ 12216114 w 12217346"/>
              <a:gd name="connsiteY5" fmla="*/ 5931928 h 5931928"/>
              <a:gd name="connsiteX6" fmla="*/ 0 w 12217346"/>
              <a:gd name="connsiteY6" fmla="*/ 5928849 h 5931928"/>
              <a:gd name="connsiteX7" fmla="*/ 8720 w 12217346"/>
              <a:gd name="connsiteY7" fmla="*/ 0 h 5931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7346" h="5931928">
                <a:moveTo>
                  <a:pt x="8720" y="0"/>
                </a:moveTo>
                <a:lnTo>
                  <a:pt x="466819" y="0"/>
                </a:lnTo>
                <a:cubicBezTo>
                  <a:pt x="466819" y="305689"/>
                  <a:pt x="469816" y="280886"/>
                  <a:pt x="469204" y="454004"/>
                </a:cubicBezTo>
                <a:lnTo>
                  <a:pt x="924376" y="905164"/>
                </a:lnTo>
                <a:lnTo>
                  <a:pt x="12217346" y="903675"/>
                </a:lnTo>
                <a:cubicBezTo>
                  <a:pt x="12216935" y="2583513"/>
                  <a:pt x="12216525" y="4252090"/>
                  <a:pt x="12216114" y="5931928"/>
                </a:cubicBezTo>
                <a:lnTo>
                  <a:pt x="0" y="5928849"/>
                </a:lnTo>
                <a:cubicBezTo>
                  <a:pt x="2907" y="3952566"/>
                  <a:pt x="5813" y="1976283"/>
                  <a:pt x="8720" y="0"/>
                </a:cubicBezTo>
                <a:close/>
              </a:path>
            </a:pathLst>
          </a:custGeom>
        </p:spPr>
        <p:txBody>
          <a:bodyPr anchor="ctr" anchorCtr="0"/>
          <a:lstStyle>
            <a:lvl1pPr algn="l"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4239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0"/>
          </a:xfrm>
          <a:prstGeom prst="rect">
            <a:avLst/>
          </a:prstGeom>
        </p:spPr>
      </p:pic>
      <p:sp>
        <p:nvSpPr>
          <p:cNvPr id="7" name="Slide Number Placehold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" name="Date Placehold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Footer Placehold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Column 2"/>
          <p:cNvSpPr>
            <a:spLocks noGrp="1"/>
          </p:cNvSpPr>
          <p:nvPr>
            <p:ph sz="quarter" idx="14"/>
          </p:nvPr>
        </p:nvSpPr>
        <p:spPr>
          <a:xfrm>
            <a:off x="6348413" y="1376363"/>
            <a:ext cx="4921250" cy="45540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1376363"/>
            <a:ext cx="4919664" cy="45540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4" name="Title"/>
          <p:cNvSpPr>
            <a:spLocks noGrp="1"/>
          </p:cNvSpPr>
          <p:nvPr>
            <p:ph type="title"/>
          </p:nvPr>
        </p:nvSpPr>
        <p:spPr/>
        <p:txBody>
          <a:bodyPr lIns="72000" rIns="72000"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83818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s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0"/>
          </a:xfrm>
          <a:prstGeom prst="rect">
            <a:avLst/>
          </a:prstGeom>
        </p:spPr>
      </p:pic>
      <p:sp>
        <p:nvSpPr>
          <p:cNvPr id="13" name="Slide Number Placeholder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Date Placeholder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Footer Placeholder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Column 2"/>
          <p:cNvSpPr>
            <a:spLocks noGrp="1"/>
          </p:cNvSpPr>
          <p:nvPr>
            <p:ph sz="quarter" idx="14"/>
          </p:nvPr>
        </p:nvSpPr>
        <p:spPr>
          <a:xfrm>
            <a:off x="6348413" y="2295524"/>
            <a:ext cx="4921250" cy="36360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1" name="Title column 2"/>
          <p:cNvSpPr>
            <a:spLocks noGrp="1"/>
          </p:cNvSpPr>
          <p:nvPr>
            <p:ph type="body" sz="quarter" idx="16"/>
          </p:nvPr>
        </p:nvSpPr>
        <p:spPr>
          <a:xfrm>
            <a:off x="6348413" y="1376363"/>
            <a:ext cx="4921251" cy="745558"/>
          </a:xfrm>
        </p:spPr>
        <p:txBody>
          <a:bodyPr lIns="93600" rIns="93600" anchor="ctr" anchorCtr="0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2295524"/>
            <a:ext cx="4919664" cy="36360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6" name="Title column 1"/>
          <p:cNvSpPr>
            <a:spLocks noGrp="1"/>
          </p:cNvSpPr>
          <p:nvPr>
            <p:ph type="body" sz="quarter" idx="15"/>
          </p:nvPr>
        </p:nvSpPr>
        <p:spPr>
          <a:xfrm>
            <a:off x="923925" y="1376363"/>
            <a:ext cx="4919662" cy="745558"/>
          </a:xfrm>
        </p:spPr>
        <p:txBody>
          <a:bodyPr lIns="93600" rIns="93600" anchor="ctr" anchorCtr="0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742039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56">
          <p15:clr>
            <a:srgbClr val="FBAE40"/>
          </p15:clr>
        </p15:guide>
        <p15:guide id="2" orient="horz" pos="1446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0"/>
          </a:xfrm>
          <a:prstGeom prst="rect">
            <a:avLst/>
          </a:prstGeom>
        </p:spPr>
      </p:pic>
      <p:sp>
        <p:nvSpPr>
          <p:cNvPr id="10" name="Slide Number Placehold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Date Placehold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Footer Placehold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1376363"/>
            <a:ext cx="4919664" cy="4554000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2" name="Picture Placeholder"/>
          <p:cNvSpPr>
            <a:spLocks noGrp="1"/>
          </p:cNvSpPr>
          <p:nvPr>
            <p:ph type="pic" sz="quarter" idx="14"/>
          </p:nvPr>
        </p:nvSpPr>
        <p:spPr>
          <a:xfrm>
            <a:off x="6348413" y="914400"/>
            <a:ext cx="5843587" cy="5013734"/>
          </a:xfrm>
          <a:custGeom>
            <a:avLst/>
            <a:gdLst>
              <a:gd name="connsiteX0" fmla="*/ 0 w 5843587"/>
              <a:gd name="connsiteY0" fmla="*/ 0 h 5029200"/>
              <a:gd name="connsiteX1" fmla="*/ 5843587 w 5843587"/>
              <a:gd name="connsiteY1" fmla="*/ 0 h 5029200"/>
              <a:gd name="connsiteX2" fmla="*/ 5843587 w 5843587"/>
              <a:gd name="connsiteY2" fmla="*/ 5029200 h 5029200"/>
              <a:gd name="connsiteX3" fmla="*/ 0 w 5843587"/>
              <a:gd name="connsiteY3" fmla="*/ 5029200 h 5029200"/>
              <a:gd name="connsiteX4" fmla="*/ 0 w 5843587"/>
              <a:gd name="connsiteY4" fmla="*/ 0 h 5029200"/>
              <a:gd name="connsiteX0" fmla="*/ 0 w 5843587"/>
              <a:gd name="connsiteY0" fmla="*/ 0 h 5029200"/>
              <a:gd name="connsiteX1" fmla="*/ 5843587 w 5843587"/>
              <a:gd name="connsiteY1" fmla="*/ 0 h 5029200"/>
              <a:gd name="connsiteX2" fmla="*/ 5843587 w 5843587"/>
              <a:gd name="connsiteY2" fmla="*/ 5029200 h 5029200"/>
              <a:gd name="connsiteX3" fmla="*/ 456677 w 5843587"/>
              <a:gd name="connsiteY3" fmla="*/ 5027843 h 5029200"/>
              <a:gd name="connsiteX4" fmla="*/ 0 w 5843587"/>
              <a:gd name="connsiteY4" fmla="*/ 5029200 h 5029200"/>
              <a:gd name="connsiteX5" fmla="*/ 0 w 5843587"/>
              <a:gd name="connsiteY5" fmla="*/ 0 h 5029200"/>
              <a:gd name="connsiteX0" fmla="*/ 1880 w 5845467"/>
              <a:gd name="connsiteY0" fmla="*/ 0 h 5029200"/>
              <a:gd name="connsiteX1" fmla="*/ 5845467 w 5845467"/>
              <a:gd name="connsiteY1" fmla="*/ 0 h 5029200"/>
              <a:gd name="connsiteX2" fmla="*/ 5845467 w 5845467"/>
              <a:gd name="connsiteY2" fmla="*/ 5029200 h 5029200"/>
              <a:gd name="connsiteX3" fmla="*/ 458557 w 5845467"/>
              <a:gd name="connsiteY3" fmla="*/ 5027843 h 5029200"/>
              <a:gd name="connsiteX4" fmla="*/ 1880 w 5845467"/>
              <a:gd name="connsiteY4" fmla="*/ 5029200 h 5029200"/>
              <a:gd name="connsiteX5" fmla="*/ 0 w 5845467"/>
              <a:gd name="connsiteY5" fmla="*/ 4569287 h 5029200"/>
              <a:gd name="connsiteX6" fmla="*/ 1880 w 5845467"/>
              <a:gd name="connsiteY6" fmla="*/ 0 h 5029200"/>
              <a:gd name="connsiteX0" fmla="*/ 1880 w 5845467"/>
              <a:gd name="connsiteY0" fmla="*/ 0 h 5029200"/>
              <a:gd name="connsiteX1" fmla="*/ 5845467 w 5845467"/>
              <a:gd name="connsiteY1" fmla="*/ 0 h 5029200"/>
              <a:gd name="connsiteX2" fmla="*/ 5845467 w 5845467"/>
              <a:gd name="connsiteY2" fmla="*/ 5029200 h 5029200"/>
              <a:gd name="connsiteX3" fmla="*/ 458557 w 5845467"/>
              <a:gd name="connsiteY3" fmla="*/ 5027843 h 5029200"/>
              <a:gd name="connsiteX4" fmla="*/ 0 w 5845467"/>
              <a:gd name="connsiteY4" fmla="*/ 4569287 h 5029200"/>
              <a:gd name="connsiteX5" fmla="*/ 1880 w 5845467"/>
              <a:gd name="connsiteY5" fmla="*/ 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45467" h="5029200">
                <a:moveTo>
                  <a:pt x="1880" y="0"/>
                </a:moveTo>
                <a:lnTo>
                  <a:pt x="5845467" y="0"/>
                </a:lnTo>
                <a:lnTo>
                  <a:pt x="5845467" y="5029200"/>
                </a:lnTo>
                <a:lnTo>
                  <a:pt x="458557" y="5027843"/>
                </a:lnTo>
                <a:lnTo>
                  <a:pt x="0" y="4569287"/>
                </a:lnTo>
                <a:cubicBezTo>
                  <a:pt x="627" y="3046191"/>
                  <a:pt x="1253" y="1523096"/>
                  <a:pt x="1880" y="0"/>
                </a:cubicBezTo>
                <a:close/>
              </a:path>
            </a:pathLst>
          </a:custGeo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56119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D8C83-81C1-4276-B7A6-9AAEA0DC8AD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" name="Date Placehold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Footer Placehold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8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0" y="-4762"/>
            <a:ext cx="11739543" cy="91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4891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s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020343C-3E03-4DA7-B599-6344F3B10A5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Date Placeholder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0893A54-4496-4590-8063-7BFF3CF2997C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12" name="Footer Placeholder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2"/>
          </a:xfrm>
          <a:prstGeom prst="rect">
            <a:avLst/>
          </a:prstGeom>
        </p:spPr>
      </p:pic>
      <p:sp>
        <p:nvSpPr>
          <p:cNvPr id="5" name="Column 2"/>
          <p:cNvSpPr>
            <a:spLocks noGrp="1"/>
          </p:cNvSpPr>
          <p:nvPr>
            <p:ph sz="quarter" idx="14"/>
          </p:nvPr>
        </p:nvSpPr>
        <p:spPr>
          <a:xfrm>
            <a:off x="6348413" y="2295525"/>
            <a:ext cx="4921250" cy="3636964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1" name="Title column 2"/>
          <p:cNvSpPr>
            <a:spLocks noGrp="1"/>
          </p:cNvSpPr>
          <p:nvPr>
            <p:ph type="body" sz="quarter" idx="16"/>
          </p:nvPr>
        </p:nvSpPr>
        <p:spPr>
          <a:xfrm>
            <a:off x="6348413" y="1376363"/>
            <a:ext cx="4921251" cy="745558"/>
          </a:xfrm>
        </p:spPr>
        <p:txBody>
          <a:bodyPr lIns="93600" rIns="93600" anchor="ctr" anchorCtr="0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2295525"/>
            <a:ext cx="4919663" cy="3636964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6" name="Title column 1"/>
          <p:cNvSpPr>
            <a:spLocks noGrp="1"/>
          </p:cNvSpPr>
          <p:nvPr>
            <p:ph type="body" sz="quarter" idx="15"/>
          </p:nvPr>
        </p:nvSpPr>
        <p:spPr>
          <a:xfrm>
            <a:off x="923925" y="1376363"/>
            <a:ext cx="4919662" cy="745558"/>
          </a:xfrm>
        </p:spPr>
        <p:txBody>
          <a:bodyPr lIns="93600" rIns="93600" anchor="ctr" anchorCtr="0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03304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56">
          <p15:clr>
            <a:srgbClr val="FBAE40"/>
          </p15:clr>
        </p15:guide>
        <p15:guide id="2" orient="horz" pos="144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020343C-3E03-4DA7-B599-6344F3B10A5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Date Placehold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0893A54-4496-4590-8063-7BFF3CF2997C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8" name="Footer Placehold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2"/>
          </a:xfrm>
          <a:prstGeom prst="rect">
            <a:avLst/>
          </a:prstGeom>
        </p:spPr>
      </p:pic>
      <p:sp>
        <p:nvSpPr>
          <p:cNvPr id="6" name="Picture Placeholder"/>
          <p:cNvSpPr>
            <a:spLocks noGrp="1"/>
          </p:cNvSpPr>
          <p:nvPr>
            <p:ph type="pic" sz="quarter" idx="14"/>
          </p:nvPr>
        </p:nvSpPr>
        <p:spPr>
          <a:xfrm>
            <a:off x="6348413" y="914400"/>
            <a:ext cx="5843587" cy="5013734"/>
          </a:xfrm>
          <a:custGeom>
            <a:avLst/>
            <a:gdLst>
              <a:gd name="connsiteX0" fmla="*/ 0 w 5843587"/>
              <a:gd name="connsiteY0" fmla="*/ 0 h 5029200"/>
              <a:gd name="connsiteX1" fmla="*/ 5843587 w 5843587"/>
              <a:gd name="connsiteY1" fmla="*/ 0 h 5029200"/>
              <a:gd name="connsiteX2" fmla="*/ 5843587 w 5843587"/>
              <a:gd name="connsiteY2" fmla="*/ 5029200 h 5029200"/>
              <a:gd name="connsiteX3" fmla="*/ 0 w 5843587"/>
              <a:gd name="connsiteY3" fmla="*/ 5029200 h 5029200"/>
              <a:gd name="connsiteX4" fmla="*/ 0 w 5843587"/>
              <a:gd name="connsiteY4" fmla="*/ 0 h 5029200"/>
              <a:gd name="connsiteX0" fmla="*/ 0 w 5843587"/>
              <a:gd name="connsiteY0" fmla="*/ 0 h 5029200"/>
              <a:gd name="connsiteX1" fmla="*/ 5843587 w 5843587"/>
              <a:gd name="connsiteY1" fmla="*/ 0 h 5029200"/>
              <a:gd name="connsiteX2" fmla="*/ 5843587 w 5843587"/>
              <a:gd name="connsiteY2" fmla="*/ 5029200 h 5029200"/>
              <a:gd name="connsiteX3" fmla="*/ 456677 w 5843587"/>
              <a:gd name="connsiteY3" fmla="*/ 5027843 h 5029200"/>
              <a:gd name="connsiteX4" fmla="*/ 0 w 5843587"/>
              <a:gd name="connsiteY4" fmla="*/ 5029200 h 5029200"/>
              <a:gd name="connsiteX5" fmla="*/ 0 w 5843587"/>
              <a:gd name="connsiteY5" fmla="*/ 0 h 5029200"/>
              <a:gd name="connsiteX0" fmla="*/ 1880 w 5845467"/>
              <a:gd name="connsiteY0" fmla="*/ 0 h 5029200"/>
              <a:gd name="connsiteX1" fmla="*/ 5845467 w 5845467"/>
              <a:gd name="connsiteY1" fmla="*/ 0 h 5029200"/>
              <a:gd name="connsiteX2" fmla="*/ 5845467 w 5845467"/>
              <a:gd name="connsiteY2" fmla="*/ 5029200 h 5029200"/>
              <a:gd name="connsiteX3" fmla="*/ 458557 w 5845467"/>
              <a:gd name="connsiteY3" fmla="*/ 5027843 h 5029200"/>
              <a:gd name="connsiteX4" fmla="*/ 1880 w 5845467"/>
              <a:gd name="connsiteY4" fmla="*/ 5029200 h 5029200"/>
              <a:gd name="connsiteX5" fmla="*/ 0 w 5845467"/>
              <a:gd name="connsiteY5" fmla="*/ 4569287 h 5029200"/>
              <a:gd name="connsiteX6" fmla="*/ 1880 w 5845467"/>
              <a:gd name="connsiteY6" fmla="*/ 0 h 5029200"/>
              <a:gd name="connsiteX0" fmla="*/ 1880 w 5845467"/>
              <a:gd name="connsiteY0" fmla="*/ 0 h 5029200"/>
              <a:gd name="connsiteX1" fmla="*/ 5845467 w 5845467"/>
              <a:gd name="connsiteY1" fmla="*/ 0 h 5029200"/>
              <a:gd name="connsiteX2" fmla="*/ 5845467 w 5845467"/>
              <a:gd name="connsiteY2" fmla="*/ 5029200 h 5029200"/>
              <a:gd name="connsiteX3" fmla="*/ 458557 w 5845467"/>
              <a:gd name="connsiteY3" fmla="*/ 5027843 h 5029200"/>
              <a:gd name="connsiteX4" fmla="*/ 0 w 5845467"/>
              <a:gd name="connsiteY4" fmla="*/ 4569287 h 5029200"/>
              <a:gd name="connsiteX5" fmla="*/ 1880 w 5845467"/>
              <a:gd name="connsiteY5" fmla="*/ 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45467" h="5029200">
                <a:moveTo>
                  <a:pt x="1880" y="0"/>
                </a:moveTo>
                <a:lnTo>
                  <a:pt x="5845467" y="0"/>
                </a:lnTo>
                <a:lnTo>
                  <a:pt x="5845467" y="5029200"/>
                </a:lnTo>
                <a:lnTo>
                  <a:pt x="458557" y="5027843"/>
                </a:lnTo>
                <a:lnTo>
                  <a:pt x="0" y="4569287"/>
                </a:lnTo>
                <a:cubicBezTo>
                  <a:pt x="627" y="3046191"/>
                  <a:pt x="1253" y="1523096"/>
                  <a:pt x="1880" y="0"/>
                </a:cubicBezTo>
                <a:close/>
              </a:path>
            </a:pathLst>
          </a:custGeo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nl-NL" dirty="0"/>
          </a:p>
        </p:txBody>
      </p:sp>
      <p:sp>
        <p:nvSpPr>
          <p:cNvPr id="9" name="Column 1"/>
          <p:cNvSpPr>
            <a:spLocks noGrp="1"/>
          </p:cNvSpPr>
          <p:nvPr>
            <p:ph sz="quarter" idx="13"/>
          </p:nvPr>
        </p:nvSpPr>
        <p:spPr>
          <a:xfrm>
            <a:off x="923925" y="1376363"/>
            <a:ext cx="4919663" cy="4556125"/>
          </a:xfrm>
          <a:prstGeom prst="rect">
            <a:avLst/>
          </a:prstGeo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 sz="1600"/>
            </a:lvl4pPr>
            <a:lvl5pPr>
              <a:buClrTx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46469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343C-3E03-4DA7-B599-6344F3B10A5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Date Placehold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93A54-4496-4590-8063-7BFF3CF2997C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5" name="Footer Placehold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Title ba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44" y="-4762"/>
            <a:ext cx="11739556" cy="91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4950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6" Type="http://schemas.openxmlformats.org/officeDocument/2006/relationships/image" Target="../media/image3.jpg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26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35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44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3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62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Herospace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8" y="5940000"/>
            <a:ext cx="12240008" cy="918000"/>
          </a:xfrm>
          <a:prstGeom prst="rect">
            <a:avLst/>
          </a:prstGeom>
        </p:spPr>
      </p:pic>
      <p:sp>
        <p:nvSpPr>
          <p:cNvPr id="4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11344275" y="6210980"/>
            <a:ext cx="385763" cy="365125"/>
          </a:xfrm>
          <a:prstGeom prst="rect">
            <a:avLst/>
          </a:prstGeom>
        </p:spPr>
        <p:txBody>
          <a:bodyPr vert="horz" lIns="36000" tIns="45720" rIns="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020343C-3E03-4DA7-B599-6344F3B10A5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Date Placeholder"/>
          <p:cNvSpPr>
            <a:spLocks noGrp="1"/>
          </p:cNvSpPr>
          <p:nvPr>
            <p:ph type="dt" sz="half" idx="2"/>
          </p:nvPr>
        </p:nvSpPr>
        <p:spPr>
          <a:xfrm>
            <a:off x="8816975" y="6210981"/>
            <a:ext cx="2452688" cy="365125"/>
          </a:xfrm>
          <a:prstGeom prst="rect">
            <a:avLst/>
          </a:prstGeom>
          <a:blipFill rotWithShape="1">
            <a:blip r:embed="rId12"/>
            <a:stretch>
              <a:fillRect/>
            </a:stretch>
          </a:blipFill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A0893A54-4496-4590-8063-7BFF3CF2997C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3" name="Footer Placeholder"/>
          <p:cNvSpPr>
            <a:spLocks noGrp="1"/>
          </p:cNvSpPr>
          <p:nvPr>
            <p:ph type="ftr" sz="quarter" idx="3"/>
          </p:nvPr>
        </p:nvSpPr>
        <p:spPr>
          <a:xfrm>
            <a:off x="6361113" y="6210981"/>
            <a:ext cx="2459037" cy="365125"/>
          </a:xfrm>
          <a:prstGeom prst="rect">
            <a:avLst/>
          </a:prstGeom>
          <a:blipFill rotWithShape="1">
            <a:blip r:embed="rId13"/>
            <a:stretch>
              <a:fillRect/>
            </a:stretch>
          </a:blipFill>
        </p:spPr>
        <p:txBody>
          <a:bodyPr vert="horz" lIns="10800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Text Placeholder"/>
          <p:cNvSpPr>
            <a:spLocks noGrp="1"/>
          </p:cNvSpPr>
          <p:nvPr>
            <p:ph type="body" idx="1"/>
          </p:nvPr>
        </p:nvSpPr>
        <p:spPr>
          <a:xfrm>
            <a:off x="923925" y="1376363"/>
            <a:ext cx="10345737" cy="4552724"/>
          </a:xfrm>
          <a:prstGeom prst="rect">
            <a:avLst/>
          </a:prstGeom>
        </p:spPr>
        <p:txBody>
          <a:bodyPr vert="horz" lIns="93600" tIns="0" rIns="9360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026" name="Title Placeholder"/>
          <p:cNvSpPr>
            <a:spLocks noGrp="1"/>
          </p:cNvSpPr>
          <p:nvPr>
            <p:ph type="title"/>
          </p:nvPr>
        </p:nvSpPr>
        <p:spPr bwMode="auto">
          <a:xfrm>
            <a:off x="923925" y="0"/>
            <a:ext cx="10345739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880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3429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1pPr>
      <a:lvl2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2pPr>
      <a:lvl3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3pPr>
      <a:lvl4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4pPr>
      <a:lvl5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5pPr>
      <a:lvl6pPr marL="3429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6pPr>
      <a:lvl7pPr marL="6858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7pPr>
      <a:lvl8pPr marL="10287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8pPr>
      <a:lvl9pPr marL="13716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9pPr>
    </p:titleStyle>
    <p:bodyStyle>
      <a:lvl1pPr marL="257175" indent="-257175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4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1pPr>
      <a:lvl2pPr marL="557213" indent="-214313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0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2pPr>
      <a:lvl3pPr marL="8572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3pPr>
      <a:lvl4pPr marL="12001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1600" kern="1200">
          <a:solidFill>
            <a:srgbClr val="003366"/>
          </a:solidFill>
          <a:latin typeface="ScalaSans"/>
          <a:ea typeface="ヒラギノ角ゴ Pro W3" pitchFamily="-109" charset="-128"/>
          <a:cs typeface="ScalaSans"/>
        </a:defRPr>
      </a:lvl4pPr>
      <a:lvl5pPr marL="15430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»"/>
        <a:defRPr sz="1600" kern="1200">
          <a:solidFill>
            <a:srgbClr val="003366"/>
          </a:solidFill>
          <a:latin typeface="ScalaSans"/>
          <a:ea typeface="ヒラギノ角ゴ Pro W3" pitchFamily="-109" charset="-128"/>
          <a:cs typeface="ScalaSan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91">
          <p15:clr>
            <a:srgbClr val="F26B43"/>
          </p15:clr>
        </p15:guide>
        <p15:guide id="2" pos="7099">
          <p15:clr>
            <a:srgbClr val="F26B43"/>
          </p15:clr>
        </p15:guide>
        <p15:guide id="3" orient="horz" pos="576">
          <p15:clr>
            <a:srgbClr val="F26B43"/>
          </p15:clr>
        </p15:guide>
        <p15:guide id="4" orient="horz" pos="867">
          <p15:clr>
            <a:srgbClr val="F26B43"/>
          </p15:clr>
        </p15:guide>
        <p15:guide id="5" orient="horz" pos="3737">
          <p15:clr>
            <a:srgbClr val="F26B43"/>
          </p15:clr>
        </p15:guide>
        <p15:guide id="6" pos="3999">
          <p15:clr>
            <a:srgbClr val="F26B43"/>
          </p15:clr>
        </p15:guide>
        <p15:guide id="7" pos="3681">
          <p15:clr>
            <a:srgbClr val="F26B43"/>
          </p15:clr>
        </p15:guide>
        <p15:guide id="8" orient="horz" pos="4030">
          <p15:clr>
            <a:srgbClr val="F26B43"/>
          </p15:clr>
        </p15:guide>
        <p15:guide id="9" pos="5548">
          <p15:clr>
            <a:srgbClr val="F26B43"/>
          </p15:clr>
        </p15:guide>
        <p15:guide id="10" pos="582">
          <p15:clr>
            <a:srgbClr val="F26B43"/>
          </p15:clr>
        </p15:guide>
        <p15:guide id="11" pos="738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Herospace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8" y="5940000"/>
            <a:ext cx="12240008" cy="918000"/>
          </a:xfrm>
          <a:prstGeom prst="rect">
            <a:avLst/>
          </a:prstGeom>
        </p:spPr>
      </p:pic>
      <p:sp>
        <p:nvSpPr>
          <p:cNvPr id="4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11344275" y="6210980"/>
            <a:ext cx="385763" cy="365125"/>
          </a:xfrm>
          <a:prstGeom prst="rect">
            <a:avLst/>
          </a:prstGeom>
        </p:spPr>
        <p:txBody>
          <a:bodyPr vert="horz" lIns="36000" tIns="45720" rIns="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FD8C83-81C1-4276-B7A6-9AAEA0DC8AD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" name="Date Placeholder"/>
          <p:cNvSpPr>
            <a:spLocks noGrp="1"/>
          </p:cNvSpPr>
          <p:nvPr>
            <p:ph type="dt" sz="half" idx="2"/>
          </p:nvPr>
        </p:nvSpPr>
        <p:spPr>
          <a:xfrm>
            <a:off x="8816975" y="6210981"/>
            <a:ext cx="2452688" cy="365125"/>
          </a:xfrm>
          <a:prstGeom prst="rect">
            <a:avLst/>
          </a:prstGeom>
          <a:blipFill rotWithShape="1">
            <a:blip r:embed="rId15"/>
            <a:stretch>
              <a:fillRect/>
            </a:stretch>
          </a:blipFill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3" name="Footer Placeholder"/>
          <p:cNvSpPr>
            <a:spLocks noGrp="1"/>
          </p:cNvSpPr>
          <p:nvPr>
            <p:ph type="ftr" sz="quarter" idx="3"/>
          </p:nvPr>
        </p:nvSpPr>
        <p:spPr>
          <a:xfrm>
            <a:off x="6361113" y="6210981"/>
            <a:ext cx="2459037" cy="365125"/>
          </a:xfrm>
          <a:prstGeom prst="rect">
            <a:avLst/>
          </a:prstGeom>
          <a:blipFill rotWithShape="1">
            <a:blip r:embed="rId16"/>
            <a:stretch>
              <a:fillRect/>
            </a:stretch>
          </a:blipFill>
        </p:spPr>
        <p:txBody>
          <a:bodyPr vert="horz" lIns="10800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8" name="Text Placeholder"/>
          <p:cNvSpPr>
            <a:spLocks noGrp="1"/>
          </p:cNvSpPr>
          <p:nvPr>
            <p:ph type="body" idx="1"/>
          </p:nvPr>
        </p:nvSpPr>
        <p:spPr>
          <a:xfrm>
            <a:off x="923925" y="1376363"/>
            <a:ext cx="10345737" cy="4552724"/>
          </a:xfrm>
          <a:prstGeom prst="rect">
            <a:avLst/>
          </a:prstGeom>
        </p:spPr>
        <p:txBody>
          <a:bodyPr vert="horz" lIns="93600" tIns="0" rIns="9360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026" name="Title Placeholder"/>
          <p:cNvSpPr>
            <a:spLocks noGrp="1"/>
          </p:cNvSpPr>
          <p:nvPr>
            <p:ph type="title"/>
          </p:nvPr>
        </p:nvSpPr>
        <p:spPr bwMode="auto">
          <a:xfrm>
            <a:off x="923925" y="0"/>
            <a:ext cx="10345739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74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730" r:id="rId10"/>
    <p:sldLayoutId id="2147483731" r:id="rId11"/>
    <p:sldLayoutId id="2147483732" r:id="rId12"/>
  </p:sldLayoutIdLst>
  <p:hf sldNum="0" hdr="0" ftr="0" dt="0"/>
  <p:txStyles>
    <p:titleStyle>
      <a:lvl1pPr algn="l" defTabSz="3429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1pPr>
      <a:lvl2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2pPr>
      <a:lvl3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3pPr>
      <a:lvl4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4pPr>
      <a:lvl5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5pPr>
      <a:lvl6pPr marL="3429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6pPr>
      <a:lvl7pPr marL="6858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7pPr>
      <a:lvl8pPr marL="10287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8pPr>
      <a:lvl9pPr marL="13716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9pPr>
    </p:titleStyle>
    <p:bodyStyle>
      <a:lvl1pPr marL="257175" indent="-257175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4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1pPr>
      <a:lvl2pPr marL="557213" indent="-214313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0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2pPr>
      <a:lvl3pPr marL="8572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3pPr>
      <a:lvl4pPr marL="12001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1600" kern="1200">
          <a:solidFill>
            <a:srgbClr val="003366"/>
          </a:solidFill>
          <a:latin typeface="ScalaSans"/>
          <a:ea typeface="ヒラギノ角ゴ Pro W3" pitchFamily="-109" charset="-128"/>
          <a:cs typeface="ScalaSans"/>
        </a:defRPr>
      </a:lvl4pPr>
      <a:lvl5pPr marL="15430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»"/>
        <a:defRPr sz="1600" kern="1200">
          <a:solidFill>
            <a:srgbClr val="003366"/>
          </a:solidFill>
          <a:latin typeface="ScalaSans"/>
          <a:ea typeface="ヒラギノ角ゴ Pro W3" pitchFamily="-109" charset="-128"/>
          <a:cs typeface="ScalaSan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91">
          <p15:clr>
            <a:srgbClr val="F26B43"/>
          </p15:clr>
        </p15:guide>
        <p15:guide id="2" pos="7099">
          <p15:clr>
            <a:srgbClr val="F26B43"/>
          </p15:clr>
        </p15:guide>
        <p15:guide id="3" orient="horz" pos="576">
          <p15:clr>
            <a:srgbClr val="F26B43"/>
          </p15:clr>
        </p15:guide>
        <p15:guide id="4" orient="horz" pos="867">
          <p15:clr>
            <a:srgbClr val="F26B43"/>
          </p15:clr>
        </p15:guide>
        <p15:guide id="5" orient="horz" pos="3736">
          <p15:clr>
            <a:srgbClr val="F26B43"/>
          </p15:clr>
        </p15:guide>
        <p15:guide id="6" pos="3999">
          <p15:clr>
            <a:srgbClr val="F26B43"/>
          </p15:clr>
        </p15:guide>
        <p15:guide id="7" pos="3681">
          <p15:clr>
            <a:srgbClr val="F26B43"/>
          </p15:clr>
        </p15:guide>
        <p15:guide id="8" orient="horz" pos="4030">
          <p15:clr>
            <a:srgbClr val="F26B43"/>
          </p15:clr>
        </p15:guide>
        <p15:guide id="9" pos="5548">
          <p15:clr>
            <a:srgbClr val="F26B43"/>
          </p15:clr>
        </p15:guide>
        <p15:guide id="10" pos="582">
          <p15:clr>
            <a:srgbClr val="F26B43"/>
          </p15:clr>
        </p15:guide>
        <p15:guide id="11" pos="738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Herospace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8" y="5940000"/>
            <a:ext cx="12240008" cy="918000"/>
          </a:xfrm>
          <a:prstGeom prst="rect">
            <a:avLst/>
          </a:prstGeom>
        </p:spPr>
      </p:pic>
      <p:sp>
        <p:nvSpPr>
          <p:cNvPr id="4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11344275" y="6210980"/>
            <a:ext cx="385763" cy="365125"/>
          </a:xfrm>
          <a:prstGeom prst="rect">
            <a:avLst/>
          </a:prstGeom>
        </p:spPr>
        <p:txBody>
          <a:bodyPr vert="horz" lIns="36000" tIns="45720" rIns="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FD8C83-81C1-4276-B7A6-9AAEA0DC8AD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" name="Date Placeholder"/>
          <p:cNvSpPr>
            <a:spLocks noGrp="1"/>
          </p:cNvSpPr>
          <p:nvPr>
            <p:ph type="dt" sz="half" idx="2"/>
          </p:nvPr>
        </p:nvSpPr>
        <p:spPr>
          <a:xfrm>
            <a:off x="8816975" y="6210981"/>
            <a:ext cx="2452688" cy="365125"/>
          </a:xfrm>
          <a:prstGeom prst="rect">
            <a:avLst/>
          </a:prstGeom>
          <a:blipFill rotWithShape="1">
            <a:blip r:embed="rId12"/>
            <a:stretch>
              <a:fillRect/>
            </a:stretch>
          </a:blipFill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3" name="Footer Placeholder"/>
          <p:cNvSpPr>
            <a:spLocks noGrp="1"/>
          </p:cNvSpPr>
          <p:nvPr>
            <p:ph type="ftr" sz="quarter" idx="3"/>
          </p:nvPr>
        </p:nvSpPr>
        <p:spPr>
          <a:xfrm>
            <a:off x="6361113" y="6210981"/>
            <a:ext cx="2459037" cy="365125"/>
          </a:xfrm>
          <a:prstGeom prst="rect">
            <a:avLst/>
          </a:prstGeom>
          <a:blipFill rotWithShape="1">
            <a:blip r:embed="rId13"/>
            <a:stretch>
              <a:fillRect/>
            </a:stretch>
          </a:blipFill>
        </p:spPr>
        <p:txBody>
          <a:bodyPr vert="horz" lIns="10800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8" name="Text Placeholder"/>
          <p:cNvSpPr>
            <a:spLocks noGrp="1"/>
          </p:cNvSpPr>
          <p:nvPr>
            <p:ph type="body" idx="1"/>
          </p:nvPr>
        </p:nvSpPr>
        <p:spPr>
          <a:xfrm>
            <a:off x="923925" y="1376363"/>
            <a:ext cx="10345737" cy="4554000"/>
          </a:xfrm>
          <a:prstGeom prst="rect">
            <a:avLst/>
          </a:prstGeom>
        </p:spPr>
        <p:txBody>
          <a:bodyPr vert="horz" lIns="93600" tIns="0" rIns="9360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026" name="Title Placeholder"/>
          <p:cNvSpPr>
            <a:spLocks noGrp="1"/>
          </p:cNvSpPr>
          <p:nvPr>
            <p:ph type="title"/>
          </p:nvPr>
        </p:nvSpPr>
        <p:spPr bwMode="auto">
          <a:xfrm>
            <a:off x="923925" y="0"/>
            <a:ext cx="10345739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982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hf sldNum="0" hdr="0" ftr="0" dt="0"/>
  <p:txStyles>
    <p:titleStyle>
      <a:lvl1pPr algn="l" defTabSz="3429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1pPr>
      <a:lvl2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2pPr>
      <a:lvl3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3pPr>
      <a:lvl4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4pPr>
      <a:lvl5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5pPr>
      <a:lvl6pPr marL="3429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6pPr>
      <a:lvl7pPr marL="6858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7pPr>
      <a:lvl8pPr marL="10287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8pPr>
      <a:lvl9pPr marL="13716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9pPr>
    </p:titleStyle>
    <p:bodyStyle>
      <a:lvl1pPr marL="257175" indent="-257175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4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1pPr>
      <a:lvl2pPr marL="557213" indent="-214313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0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2pPr>
      <a:lvl3pPr marL="8572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3pPr>
      <a:lvl4pPr marL="12001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1600" kern="1200">
          <a:solidFill>
            <a:srgbClr val="003366"/>
          </a:solidFill>
          <a:latin typeface="ScalaSans"/>
          <a:ea typeface="ヒラギノ角ゴ Pro W3" pitchFamily="-109" charset="-128"/>
          <a:cs typeface="ScalaSans"/>
        </a:defRPr>
      </a:lvl4pPr>
      <a:lvl5pPr marL="15430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»"/>
        <a:defRPr sz="1600" kern="1200">
          <a:solidFill>
            <a:srgbClr val="003366"/>
          </a:solidFill>
          <a:latin typeface="ScalaSans"/>
          <a:ea typeface="ヒラギノ角ゴ Pro W3" pitchFamily="-109" charset="-128"/>
          <a:cs typeface="ScalaSan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90">
          <p15:clr>
            <a:srgbClr val="F26B43"/>
          </p15:clr>
        </p15:guide>
        <p15:guide id="2" pos="7099">
          <p15:clr>
            <a:srgbClr val="F26B43"/>
          </p15:clr>
        </p15:guide>
        <p15:guide id="3" orient="horz" pos="576">
          <p15:clr>
            <a:srgbClr val="F26B43"/>
          </p15:clr>
        </p15:guide>
        <p15:guide id="4" orient="horz" pos="867">
          <p15:clr>
            <a:srgbClr val="F26B43"/>
          </p15:clr>
        </p15:guide>
        <p15:guide id="5" orient="horz" pos="3736">
          <p15:clr>
            <a:srgbClr val="F26B43"/>
          </p15:clr>
        </p15:guide>
        <p15:guide id="6" pos="3999">
          <p15:clr>
            <a:srgbClr val="F26B43"/>
          </p15:clr>
        </p15:guide>
        <p15:guide id="7" pos="3681">
          <p15:clr>
            <a:srgbClr val="F26B43"/>
          </p15:clr>
        </p15:guide>
        <p15:guide id="8" orient="horz" pos="4030">
          <p15:clr>
            <a:srgbClr val="F26B43"/>
          </p15:clr>
        </p15:guide>
        <p15:guide id="9" pos="5548">
          <p15:clr>
            <a:srgbClr val="F26B43"/>
          </p15:clr>
        </p15:guide>
        <p15:guide id="10" pos="582">
          <p15:clr>
            <a:srgbClr val="F26B43"/>
          </p15:clr>
        </p15:guide>
        <p15:guide id="11" pos="738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Herospace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8" y="5940000"/>
            <a:ext cx="12240008" cy="918000"/>
          </a:xfrm>
          <a:prstGeom prst="rect">
            <a:avLst/>
          </a:prstGeom>
        </p:spPr>
      </p:pic>
      <p:sp>
        <p:nvSpPr>
          <p:cNvPr id="4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11344275" y="6210980"/>
            <a:ext cx="385763" cy="365125"/>
          </a:xfrm>
          <a:prstGeom prst="rect">
            <a:avLst/>
          </a:prstGeom>
        </p:spPr>
        <p:txBody>
          <a:bodyPr vert="horz" lIns="36000" tIns="45720" rIns="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FD8C83-81C1-4276-B7A6-9AAEA0DC8AD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" name="Date Placeholder"/>
          <p:cNvSpPr>
            <a:spLocks noGrp="1"/>
          </p:cNvSpPr>
          <p:nvPr>
            <p:ph type="dt" sz="half" idx="2"/>
          </p:nvPr>
        </p:nvSpPr>
        <p:spPr>
          <a:xfrm>
            <a:off x="8816975" y="6210981"/>
            <a:ext cx="2452688" cy="365125"/>
          </a:xfrm>
          <a:prstGeom prst="rect">
            <a:avLst/>
          </a:prstGeom>
          <a:blipFill rotWithShape="1">
            <a:blip r:embed="rId12"/>
            <a:stretch>
              <a:fillRect/>
            </a:stretch>
          </a:blipFill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3" name="Footer Placeholder"/>
          <p:cNvSpPr>
            <a:spLocks noGrp="1"/>
          </p:cNvSpPr>
          <p:nvPr>
            <p:ph type="ftr" sz="quarter" idx="3"/>
          </p:nvPr>
        </p:nvSpPr>
        <p:spPr>
          <a:xfrm>
            <a:off x="6361113" y="6210981"/>
            <a:ext cx="2459037" cy="365125"/>
          </a:xfrm>
          <a:prstGeom prst="rect">
            <a:avLst/>
          </a:prstGeom>
          <a:blipFill rotWithShape="1">
            <a:blip r:embed="rId13"/>
            <a:stretch>
              <a:fillRect/>
            </a:stretch>
          </a:blipFill>
        </p:spPr>
        <p:txBody>
          <a:bodyPr vert="horz" lIns="10800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8" name="Text Placeholder"/>
          <p:cNvSpPr>
            <a:spLocks noGrp="1"/>
          </p:cNvSpPr>
          <p:nvPr>
            <p:ph type="body" idx="1"/>
          </p:nvPr>
        </p:nvSpPr>
        <p:spPr>
          <a:xfrm>
            <a:off x="923925" y="1376363"/>
            <a:ext cx="10345737" cy="4554537"/>
          </a:xfrm>
          <a:prstGeom prst="rect">
            <a:avLst/>
          </a:prstGeom>
        </p:spPr>
        <p:txBody>
          <a:bodyPr vert="horz" lIns="93600" tIns="0" rIns="9360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026" name="Title Placeholder"/>
          <p:cNvSpPr>
            <a:spLocks noGrp="1"/>
          </p:cNvSpPr>
          <p:nvPr>
            <p:ph type="title"/>
          </p:nvPr>
        </p:nvSpPr>
        <p:spPr bwMode="auto">
          <a:xfrm>
            <a:off x="923925" y="0"/>
            <a:ext cx="10345739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205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</p:sldLayoutIdLst>
  <p:hf sldNum="0" hdr="0" ftr="0" dt="0"/>
  <p:txStyles>
    <p:titleStyle>
      <a:lvl1pPr algn="l" defTabSz="3429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1pPr>
      <a:lvl2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2pPr>
      <a:lvl3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3pPr>
      <a:lvl4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4pPr>
      <a:lvl5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5pPr>
      <a:lvl6pPr marL="3429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6pPr>
      <a:lvl7pPr marL="6858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7pPr>
      <a:lvl8pPr marL="10287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8pPr>
      <a:lvl9pPr marL="13716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9pPr>
    </p:titleStyle>
    <p:bodyStyle>
      <a:lvl1pPr marL="257175" indent="-257175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4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1pPr>
      <a:lvl2pPr marL="557213" indent="-214313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0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2pPr>
      <a:lvl3pPr marL="8572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3pPr>
      <a:lvl4pPr marL="12001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1600" kern="1200">
          <a:solidFill>
            <a:srgbClr val="003366"/>
          </a:solidFill>
          <a:latin typeface="ScalaSans"/>
          <a:ea typeface="ヒラギノ角ゴ Pro W3" pitchFamily="-109" charset="-128"/>
          <a:cs typeface="ScalaSans"/>
        </a:defRPr>
      </a:lvl4pPr>
      <a:lvl5pPr marL="15430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»"/>
        <a:defRPr sz="1600" kern="1200">
          <a:solidFill>
            <a:srgbClr val="003366"/>
          </a:solidFill>
          <a:latin typeface="ScalaSans"/>
          <a:ea typeface="ヒラギノ角ゴ Pro W3" pitchFamily="-109" charset="-128"/>
          <a:cs typeface="ScalaSan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91">
          <p15:clr>
            <a:srgbClr val="F26B43"/>
          </p15:clr>
        </p15:guide>
        <p15:guide id="2" pos="7099">
          <p15:clr>
            <a:srgbClr val="F26B43"/>
          </p15:clr>
        </p15:guide>
        <p15:guide id="3" orient="horz" pos="576">
          <p15:clr>
            <a:srgbClr val="F26B43"/>
          </p15:clr>
        </p15:guide>
        <p15:guide id="4" orient="horz" pos="867">
          <p15:clr>
            <a:srgbClr val="F26B43"/>
          </p15:clr>
        </p15:guide>
        <p15:guide id="5" orient="horz" pos="3736">
          <p15:clr>
            <a:srgbClr val="F26B43"/>
          </p15:clr>
        </p15:guide>
        <p15:guide id="6" pos="3999">
          <p15:clr>
            <a:srgbClr val="F26B43"/>
          </p15:clr>
        </p15:guide>
        <p15:guide id="7" pos="3681">
          <p15:clr>
            <a:srgbClr val="F26B43"/>
          </p15:clr>
        </p15:guide>
        <p15:guide id="8" orient="horz" pos="4030">
          <p15:clr>
            <a:srgbClr val="F26B43"/>
          </p15:clr>
        </p15:guide>
        <p15:guide id="9" pos="5548">
          <p15:clr>
            <a:srgbClr val="F26B43"/>
          </p15:clr>
        </p15:guide>
        <p15:guide id="10" pos="582">
          <p15:clr>
            <a:srgbClr val="F26B43"/>
          </p15:clr>
        </p15:guide>
        <p15:guide id="11" pos="738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Herospace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8" y="5940000"/>
            <a:ext cx="12240008" cy="918000"/>
          </a:xfrm>
          <a:prstGeom prst="rect">
            <a:avLst/>
          </a:prstGeom>
        </p:spPr>
      </p:pic>
      <p:sp>
        <p:nvSpPr>
          <p:cNvPr id="4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11344275" y="6210980"/>
            <a:ext cx="385763" cy="365125"/>
          </a:xfrm>
          <a:prstGeom prst="rect">
            <a:avLst/>
          </a:prstGeom>
        </p:spPr>
        <p:txBody>
          <a:bodyPr vert="horz" lIns="36000" tIns="45720" rIns="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FD8C83-81C1-4276-B7A6-9AAEA0DC8AD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" name="Date Placeholder"/>
          <p:cNvSpPr>
            <a:spLocks noGrp="1"/>
          </p:cNvSpPr>
          <p:nvPr>
            <p:ph type="dt" sz="half" idx="2"/>
          </p:nvPr>
        </p:nvSpPr>
        <p:spPr>
          <a:xfrm>
            <a:off x="8816975" y="6210981"/>
            <a:ext cx="2452688" cy="365125"/>
          </a:xfrm>
          <a:prstGeom prst="rect">
            <a:avLst/>
          </a:prstGeom>
          <a:blipFill rotWithShape="1">
            <a:blip r:embed="rId12"/>
            <a:stretch>
              <a:fillRect/>
            </a:stretch>
          </a:blipFill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3" name="Footer Placeholder"/>
          <p:cNvSpPr>
            <a:spLocks noGrp="1"/>
          </p:cNvSpPr>
          <p:nvPr>
            <p:ph type="ftr" sz="quarter" idx="3"/>
          </p:nvPr>
        </p:nvSpPr>
        <p:spPr>
          <a:xfrm>
            <a:off x="6361113" y="6210981"/>
            <a:ext cx="2459037" cy="365125"/>
          </a:xfrm>
          <a:prstGeom prst="rect">
            <a:avLst/>
          </a:prstGeom>
          <a:blipFill rotWithShape="1">
            <a:blip r:embed="rId13"/>
            <a:stretch>
              <a:fillRect/>
            </a:stretch>
          </a:blipFill>
        </p:spPr>
        <p:txBody>
          <a:bodyPr vert="horz" lIns="10800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8" name="Text Placeholder"/>
          <p:cNvSpPr>
            <a:spLocks noGrp="1"/>
          </p:cNvSpPr>
          <p:nvPr>
            <p:ph type="body" idx="1"/>
          </p:nvPr>
        </p:nvSpPr>
        <p:spPr>
          <a:xfrm>
            <a:off x="923925" y="1376363"/>
            <a:ext cx="10345737" cy="4554000"/>
          </a:xfrm>
          <a:prstGeom prst="rect">
            <a:avLst/>
          </a:prstGeom>
        </p:spPr>
        <p:txBody>
          <a:bodyPr vert="horz" lIns="93600" tIns="0" rIns="9360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026" name="Title Placeholder"/>
          <p:cNvSpPr>
            <a:spLocks noGrp="1"/>
          </p:cNvSpPr>
          <p:nvPr>
            <p:ph type="title"/>
          </p:nvPr>
        </p:nvSpPr>
        <p:spPr bwMode="auto">
          <a:xfrm>
            <a:off x="923925" y="0"/>
            <a:ext cx="10345739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183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</p:sldLayoutIdLst>
  <p:hf sldNum="0" hdr="0" ftr="0" dt="0"/>
  <p:txStyles>
    <p:titleStyle>
      <a:lvl1pPr algn="l" defTabSz="3429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1pPr>
      <a:lvl2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2pPr>
      <a:lvl3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3pPr>
      <a:lvl4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4pPr>
      <a:lvl5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5pPr>
      <a:lvl6pPr marL="3429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6pPr>
      <a:lvl7pPr marL="6858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7pPr>
      <a:lvl8pPr marL="10287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8pPr>
      <a:lvl9pPr marL="13716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9pPr>
    </p:titleStyle>
    <p:bodyStyle>
      <a:lvl1pPr marL="257175" indent="-257175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4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1pPr>
      <a:lvl2pPr marL="557213" indent="-214313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0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2pPr>
      <a:lvl3pPr marL="8572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3pPr>
      <a:lvl4pPr marL="12001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1600" kern="1200">
          <a:solidFill>
            <a:srgbClr val="003366"/>
          </a:solidFill>
          <a:latin typeface="ScalaSans"/>
          <a:ea typeface="ヒラギノ角ゴ Pro W3" pitchFamily="-109" charset="-128"/>
          <a:cs typeface="ScalaSans"/>
        </a:defRPr>
      </a:lvl4pPr>
      <a:lvl5pPr marL="15430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»"/>
        <a:defRPr sz="1600" kern="1200">
          <a:solidFill>
            <a:srgbClr val="003366"/>
          </a:solidFill>
          <a:latin typeface="ScalaSans"/>
          <a:ea typeface="ヒラギノ角ゴ Pro W3" pitchFamily="-109" charset="-128"/>
          <a:cs typeface="ScalaSan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91">
          <p15:clr>
            <a:srgbClr val="F26B43"/>
          </p15:clr>
        </p15:guide>
        <p15:guide id="2" pos="7099">
          <p15:clr>
            <a:srgbClr val="F26B43"/>
          </p15:clr>
        </p15:guide>
        <p15:guide id="3" orient="horz" pos="576">
          <p15:clr>
            <a:srgbClr val="F26B43"/>
          </p15:clr>
        </p15:guide>
        <p15:guide id="4" orient="horz" pos="867">
          <p15:clr>
            <a:srgbClr val="F26B43"/>
          </p15:clr>
        </p15:guide>
        <p15:guide id="5" orient="horz" pos="3737">
          <p15:clr>
            <a:srgbClr val="F26B43"/>
          </p15:clr>
        </p15:guide>
        <p15:guide id="6" pos="3999">
          <p15:clr>
            <a:srgbClr val="F26B43"/>
          </p15:clr>
        </p15:guide>
        <p15:guide id="7" pos="3681">
          <p15:clr>
            <a:srgbClr val="F26B43"/>
          </p15:clr>
        </p15:guide>
        <p15:guide id="8" orient="horz" pos="4030">
          <p15:clr>
            <a:srgbClr val="F26B43"/>
          </p15:clr>
        </p15:guide>
        <p15:guide id="9" pos="5548">
          <p15:clr>
            <a:srgbClr val="F26B43"/>
          </p15:clr>
        </p15:guide>
        <p15:guide id="10" pos="582">
          <p15:clr>
            <a:srgbClr val="F26B43"/>
          </p15:clr>
        </p15:guide>
        <p15:guide id="11" pos="738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Herospace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8" y="5940000"/>
            <a:ext cx="12240008" cy="918000"/>
          </a:xfrm>
          <a:prstGeom prst="rect">
            <a:avLst/>
          </a:prstGeom>
        </p:spPr>
      </p:pic>
      <p:sp>
        <p:nvSpPr>
          <p:cNvPr id="4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11344275" y="6210980"/>
            <a:ext cx="385763" cy="365125"/>
          </a:xfrm>
          <a:prstGeom prst="rect">
            <a:avLst/>
          </a:prstGeom>
        </p:spPr>
        <p:txBody>
          <a:bodyPr vert="horz" lIns="36000" tIns="45720" rIns="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FD8C83-81C1-4276-B7A6-9AAEA0DC8AD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" name="Date Placeholder"/>
          <p:cNvSpPr>
            <a:spLocks noGrp="1"/>
          </p:cNvSpPr>
          <p:nvPr>
            <p:ph type="dt" sz="half" idx="2"/>
          </p:nvPr>
        </p:nvSpPr>
        <p:spPr>
          <a:xfrm>
            <a:off x="8816975" y="6210981"/>
            <a:ext cx="2452688" cy="365125"/>
          </a:xfrm>
          <a:prstGeom prst="rect">
            <a:avLst/>
          </a:prstGeom>
          <a:blipFill rotWithShape="1">
            <a:blip r:embed="rId12"/>
            <a:stretch>
              <a:fillRect/>
            </a:stretch>
          </a:blipFill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3" name="Footer Placeholder"/>
          <p:cNvSpPr>
            <a:spLocks noGrp="1"/>
          </p:cNvSpPr>
          <p:nvPr>
            <p:ph type="ftr" sz="quarter" idx="3"/>
          </p:nvPr>
        </p:nvSpPr>
        <p:spPr>
          <a:xfrm>
            <a:off x="6361113" y="6210981"/>
            <a:ext cx="2459037" cy="365125"/>
          </a:xfrm>
          <a:prstGeom prst="rect">
            <a:avLst/>
          </a:prstGeom>
          <a:blipFill rotWithShape="1">
            <a:blip r:embed="rId13"/>
            <a:stretch>
              <a:fillRect/>
            </a:stretch>
          </a:blipFill>
        </p:spPr>
        <p:txBody>
          <a:bodyPr vert="horz" lIns="10800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8" name="Text Placeholder"/>
          <p:cNvSpPr>
            <a:spLocks noGrp="1"/>
          </p:cNvSpPr>
          <p:nvPr>
            <p:ph type="body" idx="1"/>
          </p:nvPr>
        </p:nvSpPr>
        <p:spPr>
          <a:xfrm>
            <a:off x="923925" y="1376363"/>
            <a:ext cx="10345737" cy="4554000"/>
          </a:xfrm>
          <a:prstGeom prst="rect">
            <a:avLst/>
          </a:prstGeom>
        </p:spPr>
        <p:txBody>
          <a:bodyPr vert="horz" lIns="93600" tIns="0" rIns="9360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026" name="Title Placeholder"/>
          <p:cNvSpPr>
            <a:spLocks noGrp="1"/>
          </p:cNvSpPr>
          <p:nvPr>
            <p:ph type="title"/>
          </p:nvPr>
        </p:nvSpPr>
        <p:spPr bwMode="auto">
          <a:xfrm>
            <a:off x="923925" y="0"/>
            <a:ext cx="10345739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748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</p:sldLayoutIdLst>
  <p:hf sldNum="0" hdr="0" ftr="0" dt="0"/>
  <p:txStyles>
    <p:titleStyle>
      <a:lvl1pPr algn="l" defTabSz="3429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1pPr>
      <a:lvl2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2pPr>
      <a:lvl3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3pPr>
      <a:lvl4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4pPr>
      <a:lvl5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5pPr>
      <a:lvl6pPr marL="3429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6pPr>
      <a:lvl7pPr marL="6858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7pPr>
      <a:lvl8pPr marL="10287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8pPr>
      <a:lvl9pPr marL="13716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9pPr>
    </p:titleStyle>
    <p:bodyStyle>
      <a:lvl1pPr marL="257175" indent="-257175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4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1pPr>
      <a:lvl2pPr marL="557213" indent="-214313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0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2pPr>
      <a:lvl3pPr marL="8572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3pPr>
      <a:lvl4pPr marL="12001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1600" kern="1200">
          <a:solidFill>
            <a:srgbClr val="003366"/>
          </a:solidFill>
          <a:latin typeface="ScalaSans"/>
          <a:ea typeface="ヒラギノ角ゴ Pro W3" pitchFamily="-109" charset="-128"/>
          <a:cs typeface="ScalaSans"/>
        </a:defRPr>
      </a:lvl4pPr>
      <a:lvl5pPr marL="15430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»"/>
        <a:defRPr sz="1600" kern="1200">
          <a:solidFill>
            <a:srgbClr val="003366"/>
          </a:solidFill>
          <a:latin typeface="ScalaSans"/>
          <a:ea typeface="ヒラギノ角ゴ Pro W3" pitchFamily="-109" charset="-128"/>
          <a:cs typeface="ScalaSan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91">
          <p15:clr>
            <a:srgbClr val="F26B43"/>
          </p15:clr>
        </p15:guide>
        <p15:guide id="2" pos="7099">
          <p15:clr>
            <a:srgbClr val="F26B43"/>
          </p15:clr>
        </p15:guide>
        <p15:guide id="3" orient="horz" pos="576">
          <p15:clr>
            <a:srgbClr val="F26B43"/>
          </p15:clr>
        </p15:guide>
        <p15:guide id="4" orient="horz" pos="867">
          <p15:clr>
            <a:srgbClr val="F26B43"/>
          </p15:clr>
        </p15:guide>
        <p15:guide id="5" orient="horz" pos="3737">
          <p15:clr>
            <a:srgbClr val="F26B43"/>
          </p15:clr>
        </p15:guide>
        <p15:guide id="6" pos="3999">
          <p15:clr>
            <a:srgbClr val="F26B43"/>
          </p15:clr>
        </p15:guide>
        <p15:guide id="7" pos="3681">
          <p15:clr>
            <a:srgbClr val="F26B43"/>
          </p15:clr>
        </p15:guide>
        <p15:guide id="8" orient="horz" pos="4030">
          <p15:clr>
            <a:srgbClr val="F26B43"/>
          </p15:clr>
        </p15:guide>
        <p15:guide id="9" pos="5548">
          <p15:clr>
            <a:srgbClr val="F26B43"/>
          </p15:clr>
        </p15:guide>
        <p15:guide id="10" pos="582">
          <p15:clr>
            <a:srgbClr val="F26B43"/>
          </p15:clr>
        </p15:guide>
        <p15:guide id="11" pos="738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Herospace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8" y="5940000"/>
            <a:ext cx="12240008" cy="918000"/>
          </a:xfrm>
          <a:prstGeom prst="rect">
            <a:avLst/>
          </a:prstGeom>
        </p:spPr>
      </p:pic>
      <p:sp>
        <p:nvSpPr>
          <p:cNvPr id="4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11344275" y="6210980"/>
            <a:ext cx="385763" cy="365125"/>
          </a:xfrm>
          <a:prstGeom prst="rect">
            <a:avLst/>
          </a:prstGeom>
        </p:spPr>
        <p:txBody>
          <a:bodyPr vert="horz" lIns="36000" tIns="45720" rIns="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DFD8C83-81C1-4276-B7A6-9AAEA0DC8AD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" name="Date Placeholder"/>
          <p:cNvSpPr>
            <a:spLocks noGrp="1"/>
          </p:cNvSpPr>
          <p:nvPr>
            <p:ph type="dt" sz="half" idx="2"/>
          </p:nvPr>
        </p:nvSpPr>
        <p:spPr>
          <a:xfrm>
            <a:off x="8816975" y="6210981"/>
            <a:ext cx="2452688" cy="365125"/>
          </a:xfrm>
          <a:prstGeom prst="rect">
            <a:avLst/>
          </a:prstGeom>
          <a:blipFill rotWithShape="1">
            <a:blip r:embed="rId12"/>
            <a:stretch>
              <a:fillRect/>
            </a:stretch>
          </a:blipFill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3" name="Footer Placeholder"/>
          <p:cNvSpPr>
            <a:spLocks noGrp="1"/>
          </p:cNvSpPr>
          <p:nvPr>
            <p:ph type="ftr" sz="quarter" idx="3"/>
          </p:nvPr>
        </p:nvSpPr>
        <p:spPr>
          <a:xfrm>
            <a:off x="6361113" y="6210981"/>
            <a:ext cx="2459037" cy="365125"/>
          </a:xfrm>
          <a:prstGeom prst="rect">
            <a:avLst/>
          </a:prstGeom>
          <a:blipFill rotWithShape="1">
            <a:blip r:embed="rId13"/>
            <a:stretch>
              <a:fillRect/>
            </a:stretch>
          </a:blipFill>
        </p:spPr>
        <p:txBody>
          <a:bodyPr vert="horz" lIns="10800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8" name="Text Placeholder"/>
          <p:cNvSpPr>
            <a:spLocks noGrp="1"/>
          </p:cNvSpPr>
          <p:nvPr>
            <p:ph type="body" idx="1"/>
          </p:nvPr>
        </p:nvSpPr>
        <p:spPr>
          <a:xfrm>
            <a:off x="923925" y="1376363"/>
            <a:ext cx="10345737" cy="4554000"/>
          </a:xfrm>
          <a:prstGeom prst="rect">
            <a:avLst/>
          </a:prstGeom>
        </p:spPr>
        <p:txBody>
          <a:bodyPr vert="horz" lIns="93600" tIns="0" rIns="9360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026" name="Title Placeholder"/>
          <p:cNvSpPr>
            <a:spLocks noGrp="1"/>
          </p:cNvSpPr>
          <p:nvPr>
            <p:ph type="title"/>
          </p:nvPr>
        </p:nvSpPr>
        <p:spPr bwMode="auto">
          <a:xfrm>
            <a:off x="923925" y="0"/>
            <a:ext cx="10345739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341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</p:sldLayoutIdLst>
  <p:hf sldNum="0" hdr="0" ftr="0" dt="0"/>
  <p:txStyles>
    <p:titleStyle>
      <a:lvl1pPr algn="l" defTabSz="3429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1pPr>
      <a:lvl2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2pPr>
      <a:lvl3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3pPr>
      <a:lvl4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4pPr>
      <a:lvl5pPr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  <a:cs typeface="ScalaSans" pitchFamily="34" charset="0"/>
        </a:defRPr>
      </a:lvl5pPr>
      <a:lvl6pPr marL="3429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6pPr>
      <a:lvl7pPr marL="6858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7pPr>
      <a:lvl8pPr marL="10287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8pPr>
      <a:lvl9pPr marL="1371600" algn="l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ScalaSans" pitchFamily="-109" charset="0"/>
          <a:ea typeface="ヒラギノ角ゴ Pro W3" pitchFamily="-109" charset="-128"/>
        </a:defRPr>
      </a:lvl9pPr>
    </p:titleStyle>
    <p:bodyStyle>
      <a:lvl1pPr marL="257175" indent="-257175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4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1pPr>
      <a:lvl2pPr marL="557213" indent="-214313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0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2pPr>
      <a:lvl3pPr marL="8572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rgbClr val="003366"/>
          </a:solidFill>
          <a:latin typeface="Arial" pitchFamily="34" charset="0"/>
          <a:ea typeface="ヒラギノ角ゴ Pro W3" pitchFamily="-109" charset="-128"/>
          <a:cs typeface="Arial" pitchFamily="34" charset="0"/>
        </a:defRPr>
      </a:lvl3pPr>
      <a:lvl4pPr marL="12001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1600" kern="1200">
          <a:solidFill>
            <a:srgbClr val="003366"/>
          </a:solidFill>
          <a:latin typeface="ScalaSans"/>
          <a:ea typeface="ヒラギノ角ゴ Pro W3" pitchFamily="-109" charset="-128"/>
          <a:cs typeface="ScalaSans"/>
        </a:defRPr>
      </a:lvl4pPr>
      <a:lvl5pPr marL="1543050" indent="-171450" algn="l" defTabSz="342900" rtl="0" eaLnBrk="1" fontAlgn="base" hangingPunct="1">
        <a:spcBef>
          <a:spcPts val="800"/>
        </a:spcBef>
        <a:spcAft>
          <a:spcPct val="0"/>
        </a:spcAft>
        <a:buClr>
          <a:schemeClr val="tx2"/>
        </a:buClr>
        <a:buFont typeface="Arial" pitchFamily="34" charset="0"/>
        <a:buChar char="»"/>
        <a:defRPr sz="1600" kern="1200">
          <a:solidFill>
            <a:srgbClr val="003366"/>
          </a:solidFill>
          <a:latin typeface="ScalaSans"/>
          <a:ea typeface="ヒラギノ角ゴ Pro W3" pitchFamily="-109" charset="-128"/>
          <a:cs typeface="ScalaSan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91">
          <p15:clr>
            <a:srgbClr val="F26B43"/>
          </p15:clr>
        </p15:guide>
        <p15:guide id="2" pos="7099">
          <p15:clr>
            <a:srgbClr val="F26B43"/>
          </p15:clr>
        </p15:guide>
        <p15:guide id="3" orient="horz" pos="576">
          <p15:clr>
            <a:srgbClr val="F26B43"/>
          </p15:clr>
        </p15:guide>
        <p15:guide id="4" orient="horz" pos="867">
          <p15:clr>
            <a:srgbClr val="F26B43"/>
          </p15:clr>
        </p15:guide>
        <p15:guide id="5" orient="horz" pos="3744">
          <p15:clr>
            <a:srgbClr val="F26B43"/>
          </p15:clr>
        </p15:guide>
        <p15:guide id="6" pos="3999">
          <p15:clr>
            <a:srgbClr val="F26B43"/>
          </p15:clr>
        </p15:guide>
        <p15:guide id="7" pos="3681">
          <p15:clr>
            <a:srgbClr val="F26B43"/>
          </p15:clr>
        </p15:guide>
        <p15:guide id="8" orient="horz" pos="4030">
          <p15:clr>
            <a:srgbClr val="F26B43"/>
          </p15:clr>
        </p15:guide>
        <p15:guide id="9" pos="5548">
          <p15:clr>
            <a:srgbClr val="F26B43"/>
          </p15:clr>
        </p15:guide>
        <p15:guide id="10" pos="582">
          <p15:clr>
            <a:srgbClr val="F26B43"/>
          </p15:clr>
        </p15:guide>
        <p15:guide id="11" pos="738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earch.coe.int/cm/Pages/result_details.aspx?ObjectId=0900001680902e0c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eidas.ec.europa.eu/efda/home#/screen/home" TargetMode="Externa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eidas.ec.europa.eu/efda/home#/screen/home" TargetMode="Externa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ssets.hcch.net/docs/569cfb46-9bb2-45e0-b240-ec02645ac20d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cch.net/en/instruments/conventions/specialised-sections/evidenc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C8438F83-265A-4FE4-A013-EFB94666A0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23160" y="6035040"/>
            <a:ext cx="8220456" cy="722376"/>
          </a:xfrm>
        </p:spPr>
        <p:txBody>
          <a:bodyPr anchor="ctr"/>
          <a:lstStyle/>
          <a:p>
            <a:pPr marL="0" marR="0" lvl="0" indent="0" algn="ctr" defTabSz="3429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3366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</a:rPr>
              <a:t>Dr. Elena Alina Onţanu</a:t>
            </a:r>
            <a:endParaRPr kumimoji="0" lang="nl-NL" sz="1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anose="02060603020205020403" pitchFamily="18" charset="0"/>
            </a:endParaRPr>
          </a:p>
          <a:p>
            <a:pPr algn="ctr"/>
            <a:r>
              <a:rPr lang="fi-FI" sz="1800" b="1" i="1" dirty="0">
                <a:solidFill>
                  <a:schemeClr val="tx2"/>
                </a:solidFill>
                <a:latin typeface="Rockwell" panose="02060603020205020403" pitchFamily="18" charset="0"/>
              </a:rPr>
              <a:t>Simplifying Judicial Cross-Border Videoconferencing </a:t>
            </a:r>
            <a:endParaRPr lang="fi-FI" sz="1800" dirty="0">
              <a:solidFill>
                <a:schemeClr val="tx2"/>
              </a:solidFill>
              <a:latin typeface="Rockwell" panose="02060603020205020403" pitchFamily="18" charset="0"/>
            </a:endParaRPr>
          </a:p>
          <a:p>
            <a:pPr algn="ctr"/>
            <a:r>
              <a:rPr lang="fi-FI" b="1" dirty="0">
                <a:solidFill>
                  <a:schemeClr val="tx2"/>
                </a:solidFill>
                <a:latin typeface="Rockwell" panose="02060603020205020403" pitchFamily="18" charset="0"/>
              </a:rPr>
              <a:t>SimpliVi Conference Wrocław, 17 &amp; 18 September 2025</a:t>
            </a:r>
            <a:endParaRPr lang="nl-NL" dirty="0">
              <a:solidFill>
                <a:schemeClr val="tx2"/>
              </a:solidFill>
              <a:latin typeface="Rockwell" panose="02060603020205020403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437FFB-0059-4318-AE26-4E1D54BACD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61304" y="1513523"/>
            <a:ext cx="6190488" cy="1544637"/>
          </a:xfrm>
        </p:spPr>
        <p:txBody>
          <a:bodyPr>
            <a:normAutofit/>
          </a:bodyPr>
          <a:lstStyle/>
          <a:p>
            <a:pPr algn="ctr"/>
            <a:r>
              <a:rPr lang="en-US" sz="3400" dirty="0">
                <a:latin typeface="Rockwell" panose="02060603020205020403" pitchFamily="18" charset="0"/>
              </a:rPr>
              <a:t>Electronic Evidence: What Type of Evidence and How to Handle It?</a:t>
            </a:r>
            <a:endParaRPr lang="nl-NL" sz="3400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456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121366-7136-7559-2DF7-541D0EABBE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23924" y="1152144"/>
            <a:ext cx="11109580" cy="4778219"/>
          </a:xfrm>
        </p:spPr>
        <p:txBody>
          <a:bodyPr>
            <a:normAutofit fontScale="92500" lnSpcReduction="20000"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Privacy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: in view of GDPR Regulation &amp; Art. 8 ECHR/ Art. 7 Charter on the right to private life &amp; Art 8 Charter on right to personal data protection</a:t>
            </a: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Preservation &amp; Transmission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Diversity of sources</a:t>
            </a: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Authenticity &amp; integrity:</a:t>
            </a:r>
            <a:r>
              <a:rPr lang="en-GB" sz="2000" dirty="0">
                <a:solidFill>
                  <a:schemeClr val="tx2"/>
                </a:solidFill>
                <a:latin typeface="Rockwell" panose="02060603020205020403"/>
                <a:ea typeface="+mn-ea"/>
                <a:cs typeface="+mn-cs"/>
                <a:sym typeface="Wingdings" panose="05000000000000000000" pitchFamily="2" charset="2"/>
              </a:rPr>
              <a:t> increased alterability, not easily noticeable  safeguards for trustworthiness</a:t>
            </a:r>
            <a:endParaRPr lang="en-GB" sz="2000" dirty="0">
              <a:solidFill>
                <a:schemeClr val="tx2"/>
              </a:solidFill>
              <a:latin typeface="Rockwell" panose="02060603020205020403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Legality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Evaluation &amp;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transparency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Collection of electronic evidence</a:t>
            </a: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Practical issues:</a:t>
            </a: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ISO/IEC 27037:2012 – Guidelines for identification, collection, acquisition and preservation of digital evidence</a:t>
            </a: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ISO/IEC 27042:2015 – Guidelines for the analysis and interpretation of digital evidence</a:t>
            </a:r>
          </a:p>
          <a:p>
            <a:pPr defTabSz="914400" fontAlgn="auto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4A66AC"/>
              </a:buClr>
              <a:buSzPct val="110000"/>
              <a:defRPr/>
            </a:pPr>
            <a:r>
              <a:rPr lang="en-GB" sz="2200" b="1" dirty="0">
                <a:solidFill>
                  <a:schemeClr val="tx2"/>
                </a:solidFill>
                <a:latin typeface="Rockwell" panose="02060603020205020403"/>
                <a:ea typeface="+mn-ea"/>
                <a:cs typeface="+mn-cs"/>
              </a:rPr>
              <a:t>Technical competencies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  <a:p>
            <a:endParaRPr lang="en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7B64E7-892A-972F-3D09-8DE55171F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Rockwell" panose="02060603020205020403" pitchFamily="18" charset="0"/>
              </a:rPr>
              <a:t>Potential Issues to Consider </a:t>
            </a:r>
            <a:endParaRPr lang="en-NL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939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D51C24-4884-9703-6885-6B2ADDE72E7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23924" y="1376363"/>
            <a:ext cx="11045570" cy="4554000"/>
          </a:xfrm>
        </p:spPr>
        <p:txBody>
          <a:bodyPr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800"/>
              </a:spcAft>
              <a:buClr>
                <a:srgbClr val="4A66AC"/>
              </a:buClr>
              <a:buSzPct val="110000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A number of EU Regulation contain provisions on effects of electronic </a:t>
            </a:r>
            <a:r>
              <a:rPr lang="en-GB" sz="2000" dirty="0">
                <a:solidFill>
                  <a:schemeClr val="tx2"/>
                </a:solidFill>
                <a:latin typeface="Rockwell" panose="02060603020205020403" pitchFamily="18" charset="0"/>
                <a:ea typeface="+mn-ea"/>
                <a:cs typeface="+mn-cs"/>
              </a:rPr>
              <a:t>d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ocuments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:</a:t>
            </a: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80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Art. 46 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eIDAS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 Regulation</a:t>
            </a: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80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Art. 8  Taking of Evidence Recast</a:t>
            </a: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80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Art. 6  Service of Documents Recast</a:t>
            </a: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80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Art. 8  Digitalisation of Judicial Cooperation Regulation</a:t>
            </a:r>
          </a:p>
          <a:p>
            <a:r>
              <a:rPr lang="en-GB" sz="2000" dirty="0">
                <a:latin typeface="Rockwell" panose="02060603020205020403" pitchFamily="18" charset="0"/>
              </a:rPr>
              <a:t>Digital developments highly increased the need for second-order evidence </a:t>
            </a:r>
            <a:r>
              <a:rPr lang="en-GB" sz="2000" dirty="0">
                <a:latin typeface="Rockwell" panose="02060603020205020403" pitchFamily="18" charset="0"/>
                <a:sym typeface="Wingdings" panose="05000000000000000000" pitchFamily="2" charset="2"/>
              </a:rPr>
              <a:t> auxiliary evidence (Dennis, 2017) that affects the value of other pieces of evidence</a:t>
            </a:r>
            <a:endParaRPr lang="en-GB" sz="2000" dirty="0">
              <a:latin typeface="Rockwell" panose="02060603020205020403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600BB2-9442-9D47-5A6D-6A47788FA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925" y="0"/>
            <a:ext cx="11045571" cy="864000"/>
          </a:xfrm>
        </p:spPr>
        <p:txBody>
          <a:bodyPr/>
          <a:lstStyle/>
          <a:p>
            <a:pPr algn="ctr"/>
            <a:r>
              <a:rPr lang="en-US" b="1" dirty="0">
                <a:latin typeface="Rockwell" panose="02060603020205020403"/>
                <a:ea typeface="+mn-ea"/>
                <a:cs typeface="+mn-cs"/>
              </a:rPr>
              <a:t>Legal Effects of Electronic Evidence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354309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91CCE5-6583-572A-4794-8A600A8206A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27278" y="1053976"/>
            <a:ext cx="10345739" cy="4554000"/>
          </a:xfrm>
        </p:spPr>
        <p:txBody>
          <a:bodyPr/>
          <a:lstStyle/>
          <a:p>
            <a:r>
              <a:rPr lang="en-US" dirty="0"/>
              <a:t>Metadata of electronic evidence </a:t>
            </a:r>
            <a:endParaRPr lang="en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6B9D09-ED79-7CE0-8D3A-F3B5133AF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Metadata &amp; Trust Services</a:t>
            </a:r>
            <a:endParaRPr lang="en-N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0B5C06-756E-6524-B379-FE33C34E33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2890" t="27084" r="17109" b="31250"/>
          <a:stretch/>
        </p:blipFill>
        <p:spPr>
          <a:xfrm>
            <a:off x="317417" y="1435501"/>
            <a:ext cx="5583937" cy="43624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683E84-3594-A258-4E22-4FD08EFA7929}"/>
              </a:ext>
            </a:extLst>
          </p:cNvPr>
          <p:cNvSpPr txBox="1"/>
          <p:nvPr/>
        </p:nvSpPr>
        <p:spPr>
          <a:xfrm>
            <a:off x="5901354" y="1531282"/>
            <a:ext cx="6117770" cy="2014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</a:rPr>
              <a:t>Council of Europe - Guidelines of the Committee of  Europe on electronic evidence in civil and administrative proceedings 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</a:rPr>
              <a:t>(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2019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</a:rPr>
              <a:t>) – metadata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anose="02060603020205020403" pitchFamily="18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</a:rPr>
              <a:t>electronic information about other electronic data, which may reveal the identification, origin or history of the evidence, as well as relevant dates and times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607F0B-A430-D1D7-55FB-C1939C40F160}"/>
              </a:ext>
            </a:extLst>
          </p:cNvPr>
          <p:cNvSpPr txBox="1"/>
          <p:nvPr/>
        </p:nvSpPr>
        <p:spPr>
          <a:xfrm>
            <a:off x="5901354" y="3736122"/>
            <a:ext cx="6117770" cy="3038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>
                <a:solidFill>
                  <a:schemeClr val="tx2"/>
                </a:solidFill>
                <a:latin typeface="Rockwell" panose="02060603020205020403" pitchFamily="18" charset="0"/>
              </a:rPr>
              <a:t>Implementation Regulation 2022/422  </a:t>
            </a:r>
            <a:r>
              <a:rPr lang="en-US" b="1" dirty="0">
                <a:solidFill>
                  <a:schemeClr val="tx2"/>
                </a:solidFill>
                <a:latin typeface="Rockwell" panose="02060603020205020403" pitchFamily="18" charset="0"/>
              </a:rPr>
              <a:t>laying down the technical specifications, measures and other requirements for the implementation of the </a:t>
            </a:r>
            <a:r>
              <a:rPr lang="en-US" b="1" dirty="0" err="1">
                <a:solidFill>
                  <a:schemeClr val="tx2"/>
                </a:solidFill>
                <a:latin typeface="Rockwell" panose="02060603020205020403" pitchFamily="18" charset="0"/>
              </a:rPr>
              <a:t>decentralised</a:t>
            </a:r>
            <a:r>
              <a:rPr lang="en-US" b="1" dirty="0">
                <a:solidFill>
                  <a:schemeClr val="tx2"/>
                </a:solidFill>
                <a:latin typeface="Rockwell" panose="02060603020205020403" pitchFamily="18" charset="0"/>
              </a:rPr>
              <a:t> IT system referred to in Regulation (EU) 2020/1783:</a:t>
            </a:r>
          </a:p>
          <a:p>
            <a:pPr marL="558800" marR="0" lvl="0" indent="-2857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The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ToE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 exchange system shall use …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decentralised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 IT system components communication and the standard communication protocols, such as SOAP, for the transmission of structured data and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metadata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8046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EF6599-E29B-B6E8-7C12-3AECAA1F03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3DB8CA-4459-40DD-D8B7-15439F6C09B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27278" y="1053976"/>
            <a:ext cx="10345739" cy="4554000"/>
          </a:xfrm>
        </p:spPr>
        <p:txBody>
          <a:bodyPr/>
          <a:lstStyle/>
          <a:p>
            <a:r>
              <a:rPr lang="en-US" dirty="0" err="1"/>
              <a:t>eIDAS</a:t>
            </a:r>
            <a:r>
              <a:rPr lang="en-US" dirty="0"/>
              <a:t> &amp; EU </a:t>
            </a:r>
            <a:r>
              <a:rPr lang="en-US" dirty="0">
                <a:hlinkClick r:id="rId2"/>
              </a:rPr>
              <a:t>Trust Service Dashboard</a:t>
            </a:r>
            <a:endParaRPr lang="en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B02E08-4F7B-9F47-ACD4-7DF54123F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eIDAS</a:t>
            </a:r>
            <a:r>
              <a:rPr lang="en-US" dirty="0"/>
              <a:t>: Trust Services</a:t>
            </a:r>
            <a:endParaRPr lang="en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C45157-450F-E8D2-3F3E-BC98C5E454E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687" t="14985" r="13594"/>
          <a:stretch>
            <a:fillRect/>
          </a:stretch>
        </p:blipFill>
        <p:spPr>
          <a:xfrm>
            <a:off x="3077029" y="1583447"/>
            <a:ext cx="7837797" cy="461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224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3BF9D9-BECE-128E-561D-512F6378A0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DC0AD6-5174-8D11-E9D3-71FAD5CBFFB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27278" y="1053976"/>
            <a:ext cx="10345739" cy="4554000"/>
          </a:xfrm>
        </p:spPr>
        <p:txBody>
          <a:bodyPr/>
          <a:lstStyle/>
          <a:p>
            <a:r>
              <a:rPr lang="en-US" dirty="0" err="1"/>
              <a:t>eIDAS</a:t>
            </a:r>
            <a:r>
              <a:rPr lang="en-US" dirty="0"/>
              <a:t> &amp; EU </a:t>
            </a:r>
            <a:r>
              <a:rPr lang="en-US" dirty="0">
                <a:hlinkClick r:id="rId2"/>
              </a:rPr>
              <a:t>Trust Service Dashboard</a:t>
            </a:r>
            <a:endParaRPr lang="en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421391-4005-E98F-A1AB-ECD6AB653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eIDAS</a:t>
            </a:r>
            <a:r>
              <a:rPr lang="en-US" dirty="0"/>
              <a:t>: Trust Services</a:t>
            </a:r>
            <a:endParaRPr lang="en-N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B94902-5CC2-52E5-9AB9-C18DED24E96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2890" t="27084" r="17109" b="31250"/>
          <a:stretch/>
        </p:blipFill>
        <p:spPr>
          <a:xfrm>
            <a:off x="317417" y="1435501"/>
            <a:ext cx="5583937" cy="43624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0FCEE5-B06A-727F-D4E3-04FCC65547C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687" t="14985" r="13594"/>
          <a:stretch>
            <a:fillRect/>
          </a:stretch>
        </p:blipFill>
        <p:spPr>
          <a:xfrm>
            <a:off x="4343400" y="1905000"/>
            <a:ext cx="7340683" cy="43195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4AEDA24-D2AF-16D5-4372-152D43D11D3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6766" b="10249"/>
          <a:stretch/>
        </p:blipFill>
        <p:spPr>
          <a:xfrm>
            <a:off x="507917" y="1053976"/>
            <a:ext cx="11426801" cy="53339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F12434-80D7-D976-B62F-4BBFA4187AA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66213" r="62444" b="2406"/>
          <a:stretch>
            <a:fillRect/>
          </a:stretch>
        </p:blipFill>
        <p:spPr>
          <a:xfrm>
            <a:off x="4175477" y="5124810"/>
            <a:ext cx="3862820" cy="1263094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EEB5B36D-1042-F8AA-0BDE-40BEAD3B1C95}"/>
              </a:ext>
            </a:extLst>
          </p:cNvPr>
          <p:cNvSpPr/>
          <p:nvPr/>
        </p:nvSpPr>
        <p:spPr>
          <a:xfrm>
            <a:off x="2743200" y="5523272"/>
            <a:ext cx="1181642" cy="2746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44012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EE9E7E-576F-830C-6CC8-BAEE969C7CB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200" dirty="0">
                <a:latin typeface="Rockwell" panose="02060603020205020403" pitchFamily="18" charset="0"/>
              </a:rPr>
              <a:t>Thank you for your attention!</a:t>
            </a:r>
          </a:p>
          <a:p>
            <a:pPr marL="0" indent="0" algn="ctr">
              <a:buNone/>
            </a:pPr>
            <a:endParaRPr lang="en-US" sz="3200" dirty="0">
              <a:latin typeface="Rockwell" panose="02060603020205020403" pitchFamily="18" charset="0"/>
            </a:endParaRPr>
          </a:p>
          <a:p>
            <a:pPr marL="0" indent="0" algn="ctr">
              <a:buNone/>
            </a:pPr>
            <a:r>
              <a:rPr lang="fi-FI" dirty="0">
                <a:latin typeface="Rockwell" panose="02060603020205020403" pitchFamily="18" charset="0"/>
              </a:rPr>
              <a:t>e.ontanu@tilburguniversity.edu </a:t>
            </a:r>
          </a:p>
          <a:p>
            <a:pPr marL="0" indent="0" algn="ctr">
              <a:buNone/>
            </a:pPr>
            <a:endParaRPr lang="en-NL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284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87300FD-1F94-5A7C-D303-F8E18EB232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latin typeface="Rockwell" panose="02060603020205020403" pitchFamily="18" charset="0"/>
              </a:rPr>
              <a:t>What Type of Evidence?</a:t>
            </a:r>
            <a:endParaRPr lang="en-NL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18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89806C-C57E-E935-C00D-A993C3342A9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7700" y="1078992"/>
            <a:ext cx="11404092" cy="4940808"/>
          </a:xfrm>
        </p:spPr>
        <p:txBody>
          <a:bodyPr>
            <a:noAutofit/>
          </a:bodyPr>
          <a:lstStyle/>
          <a:p>
            <a:r>
              <a:rPr lang="en-US" sz="2000" dirty="0">
                <a:latin typeface="Rockwell" panose="02060603020205020403" pitchFamily="18" charset="0"/>
              </a:rPr>
              <a:t>Video or sound recording</a:t>
            </a:r>
          </a:p>
          <a:p>
            <a:r>
              <a:rPr lang="en-US" sz="2000" dirty="0">
                <a:latin typeface="Rockwell" panose="02060603020205020403" pitchFamily="18" charset="0"/>
              </a:rPr>
              <a:t>Internet searches</a:t>
            </a:r>
          </a:p>
          <a:p>
            <a:r>
              <a:rPr lang="en-US" sz="2000" dirty="0">
                <a:latin typeface="Rockwell" panose="02060603020205020403" pitchFamily="18" charset="0"/>
              </a:rPr>
              <a:t>Electronic files</a:t>
            </a:r>
          </a:p>
          <a:p>
            <a:r>
              <a:rPr lang="en-US" sz="2000" dirty="0">
                <a:latin typeface="Rockwell" panose="02060603020205020403" pitchFamily="18" charset="0"/>
              </a:rPr>
              <a:t>Electronic documents</a:t>
            </a:r>
          </a:p>
          <a:p>
            <a:r>
              <a:rPr lang="en-US" sz="2000" dirty="0">
                <a:latin typeface="Rockwell" panose="02060603020205020403" pitchFamily="18" charset="0"/>
              </a:rPr>
              <a:t>Witness declarations</a:t>
            </a:r>
          </a:p>
          <a:p>
            <a:r>
              <a:rPr lang="en-US" sz="2000" dirty="0">
                <a:latin typeface="Rockwell" panose="02060603020205020403" pitchFamily="18" charset="0"/>
              </a:rPr>
              <a:t>Electronic communications: emails, messages, chats</a:t>
            </a:r>
          </a:p>
          <a:p>
            <a:r>
              <a:rPr lang="en-US" sz="2000" dirty="0">
                <a:latin typeface="Rockwell" panose="02060603020205020403" pitchFamily="18" charset="0"/>
              </a:rPr>
              <a:t>Metadata</a:t>
            </a:r>
          </a:p>
          <a:p>
            <a:r>
              <a:rPr lang="en-US" sz="2000" dirty="0">
                <a:latin typeface="Rockwell" panose="02060603020205020403" pitchFamily="18" charset="0"/>
              </a:rPr>
              <a:t>Electronic ledger</a:t>
            </a:r>
          </a:p>
          <a:p>
            <a:pPr>
              <a:lnSpc>
                <a:spcPct val="110000"/>
              </a:lnSpc>
            </a:pPr>
            <a:r>
              <a:rPr lang="en-US" sz="2000" dirty="0">
                <a:latin typeface="Rockwell" panose="02060603020205020403" pitchFamily="18" charset="0"/>
              </a:rPr>
              <a:t>Qualified electronic signatures, stamps, seals, qualified electronic attestation of attributes</a:t>
            </a:r>
          </a:p>
          <a:p>
            <a:pPr>
              <a:lnSpc>
                <a:spcPct val="110000"/>
              </a:lnSpc>
            </a:pPr>
            <a:r>
              <a:rPr lang="en-US" sz="2000" dirty="0">
                <a:latin typeface="Rockwell" panose="02060603020205020403" pitchFamily="18" charset="0"/>
              </a:rPr>
              <a:t>Databases</a:t>
            </a:r>
          </a:p>
          <a:p>
            <a:r>
              <a:rPr lang="en-US" sz="2200" b="1" dirty="0">
                <a:latin typeface="Rockwell" panose="02060603020205020403" pitchFamily="18" charset="0"/>
              </a:rPr>
              <a:t>….</a:t>
            </a:r>
            <a:endParaRPr lang="en-NL" sz="2200" b="1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49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A59C90-5456-4498-9273-A757414F786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23925" y="1276350"/>
            <a:ext cx="11082148" cy="4877561"/>
          </a:xfrm>
        </p:spPr>
        <p:txBody>
          <a:bodyPr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rgbClr val="4A66AC"/>
              </a:buClr>
              <a:buSzPct val="110000"/>
              <a:tabLst/>
              <a:defRPr/>
            </a:pPr>
            <a:r>
              <a:rPr lang="en-GB" sz="2200" dirty="0">
                <a:latin typeface="Rockwell" panose="02060603020205020403" pitchFamily="18" charset="0"/>
              </a:rPr>
              <a:t>Civil procedural &amp; criminal codes </a:t>
            </a:r>
            <a:r>
              <a:rPr lang="en-GB" sz="2200" dirty="0">
                <a:latin typeface="Rockwell" panose="02060603020205020403" pitchFamily="18" charset="0"/>
                <a:sym typeface="Wingdings" panose="05000000000000000000" pitchFamily="2" charset="2"/>
              </a:rPr>
              <a:t></a:t>
            </a:r>
            <a:r>
              <a:rPr lang="en-GB" sz="2200" dirty="0">
                <a:latin typeface="Rockwell" panose="02060603020205020403" pitchFamily="18" charset="0"/>
              </a:rPr>
              <a:t> no harmonised approach</a:t>
            </a:r>
          </a:p>
          <a:p>
            <a:pPr defTabSz="914400" fontAlgn="auto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rgbClr val="4A66AC"/>
              </a:buClr>
              <a:buSzPct val="110000"/>
              <a:defRPr/>
            </a:pPr>
            <a:r>
              <a:rPr lang="en-GB" sz="2200" dirty="0">
                <a:latin typeface="Rockwell" panose="02060603020205020403" pitchFamily="18" charset="0"/>
              </a:rPr>
              <a:t>COVID-19 needs led to the development of temporary rules </a:t>
            </a:r>
            <a:r>
              <a:rPr lang="en-GB" sz="2200" dirty="0">
                <a:latin typeface="Rockwell" panose="02060603020205020403" pitchFamily="18" charset="0"/>
                <a:sym typeface="Wingdings" panose="05000000000000000000" pitchFamily="2" charset="2"/>
              </a:rPr>
              <a:t> developments towards permanent solutions</a:t>
            </a: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rgbClr val="4A66AC"/>
              </a:buClr>
              <a:buSzPct val="110000"/>
              <a:tabLst/>
              <a:defRPr/>
            </a:pPr>
            <a:r>
              <a:rPr lang="en-GB" sz="2200" dirty="0">
                <a:latin typeface="Rockwell" panose="02060603020205020403" pitchFamily="18" charset="0"/>
              </a:rPr>
              <a:t>Diverse approaches nationally </a:t>
            </a:r>
            <a:r>
              <a:rPr lang="en-GB" sz="2200" dirty="0">
                <a:latin typeface="Rockwell" panose="02060603020205020403" pitchFamily="18" charset="0"/>
                <a:sym typeface="Wingdings" panose="05000000000000000000" pitchFamily="2" charset="2"/>
              </a:rPr>
              <a:t> </a:t>
            </a:r>
            <a:r>
              <a:rPr lang="en-GB" sz="2200" dirty="0">
                <a:latin typeface="Rockwell" panose="02060603020205020403" pitchFamily="18" charset="0"/>
              </a:rPr>
              <a:t>some systems define it other not</a:t>
            </a: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rgbClr val="4A66AC"/>
              </a:buClr>
              <a:buSzPct val="110000"/>
              <a:tabLst/>
              <a:defRPr/>
            </a:pPr>
            <a:r>
              <a:rPr lang="en-GB" sz="2200" dirty="0">
                <a:latin typeface="Rockwell" panose="02060603020205020403" pitchFamily="18" charset="0"/>
              </a:rPr>
              <a:t>Functional equivalence of electronic evidence: not replacing traditional forms of evidence, not identical, but can produce similar procedural results</a:t>
            </a: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rgbClr val="4A66AC"/>
              </a:buClr>
              <a:buSzPct val="110000"/>
              <a:tabLst/>
              <a:defRPr/>
            </a:pPr>
            <a:r>
              <a:rPr lang="en-US" sz="2200" dirty="0">
                <a:latin typeface="Rockwell" panose="02060603020205020403" pitchFamily="18" charset="0"/>
              </a:rPr>
              <a:t>Free admission/presentation of evidence principle </a:t>
            </a:r>
            <a:r>
              <a:rPr lang="en-US" sz="2200" dirty="0">
                <a:latin typeface="Rockwell" panose="02060603020205020403" pitchFamily="18" charset="0"/>
                <a:sym typeface="Wingdings" panose="05000000000000000000" pitchFamily="2" charset="2"/>
              </a:rPr>
              <a:t> </a:t>
            </a:r>
            <a:r>
              <a:rPr lang="en-US" sz="2200" dirty="0">
                <a:latin typeface="Rockwell" panose="02060603020205020403" pitchFamily="18" charset="0"/>
              </a:rPr>
              <a:t>left to judges’ appreciation</a:t>
            </a:r>
          </a:p>
          <a:p>
            <a:pPr marL="342891" marR="0" lvl="0" indent="-342891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rgbClr val="4A66AC"/>
              </a:buClr>
              <a:buSzPct val="110000"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anose="02060603020205020403" pitchFamily="18" charset="0"/>
              <a:ea typeface="+mn-ea"/>
              <a:cs typeface="+mn-cs"/>
            </a:endParaRPr>
          </a:p>
          <a:p>
            <a:pPr marL="342891" marR="0" lvl="0" indent="-342891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rgbClr val="4A66AC"/>
              </a:buClr>
              <a:buSzPct val="110000"/>
              <a:buFont typeface="Arial" panose="020B0604020202020204" pitchFamily="34" charset="0"/>
              <a:buChar char="•"/>
              <a:tabLst/>
              <a:defRPr/>
            </a:pPr>
            <a:endParaRPr lang="nl-NL" dirty="0">
              <a:solidFill>
                <a:schemeClr val="tx2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215F836-7C4B-494E-9A97-DAE9C3A9B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998" y="0"/>
            <a:ext cx="11268075" cy="864000"/>
          </a:xfrm>
        </p:spPr>
        <p:txBody>
          <a:bodyPr/>
          <a:lstStyle/>
          <a:p>
            <a:pPr algn="ctr"/>
            <a:r>
              <a:rPr kumimoji="0" lang="en-GB" b="0" i="0" u="none" strike="noStrike" kern="1200" cap="none" spc="-150" normalizeH="0" baseline="0" noProof="0" dirty="0">
                <a:ln>
                  <a:noFill/>
                </a:ln>
                <a:solidFill>
                  <a:srgbClr val="FFFEFF"/>
                </a:solidFill>
                <a:effectLst/>
                <a:uLnTx/>
                <a:uFillTx/>
                <a:latin typeface="Rockwell" panose="02060603020205020403" pitchFamily="18" charset="0"/>
                <a:ea typeface="+mj-ea"/>
                <a:cs typeface="+mj-cs"/>
              </a:rPr>
              <a:t>What Should </a:t>
            </a:r>
            <a:r>
              <a:rPr lang="en-GB" spc="-150" noProof="0" dirty="0">
                <a:solidFill>
                  <a:srgbClr val="FFFEFF"/>
                </a:solidFill>
                <a:latin typeface="Rockwell" panose="02060603020205020403" pitchFamily="18" charset="0"/>
                <a:ea typeface="+mj-ea"/>
                <a:cs typeface="+mj-cs"/>
              </a:rPr>
              <a:t>B</a:t>
            </a:r>
            <a:r>
              <a:rPr kumimoji="0" lang="en-GB" b="0" i="0" u="none" strike="noStrike" kern="1200" cap="none" spc="-150" normalizeH="0" baseline="0" noProof="0" dirty="0">
                <a:ln>
                  <a:noFill/>
                </a:ln>
                <a:solidFill>
                  <a:srgbClr val="FFFEFF"/>
                </a:solidFill>
                <a:effectLst/>
                <a:uLnTx/>
                <a:uFillTx/>
                <a:latin typeface="Rockwell" panose="02060603020205020403" pitchFamily="18" charset="0"/>
                <a:ea typeface="+mj-ea"/>
                <a:cs typeface="+mj-cs"/>
              </a:rPr>
              <a:t>e </a:t>
            </a:r>
            <a:r>
              <a:rPr lang="en-GB" spc="-150" noProof="0" dirty="0">
                <a:solidFill>
                  <a:srgbClr val="FFFEFF"/>
                </a:solidFill>
                <a:latin typeface="Rockwell" panose="02060603020205020403" pitchFamily="18" charset="0"/>
                <a:ea typeface="+mj-ea"/>
                <a:cs typeface="+mj-cs"/>
              </a:rPr>
              <a:t>C</a:t>
            </a:r>
            <a:r>
              <a:rPr kumimoji="0" lang="en-GB" b="0" i="0" u="none" strike="noStrike" kern="1200" cap="none" spc="-150" normalizeH="0" baseline="0" noProof="0" dirty="0">
                <a:ln>
                  <a:noFill/>
                </a:ln>
                <a:solidFill>
                  <a:srgbClr val="FFFEFF"/>
                </a:solidFill>
                <a:effectLst/>
                <a:uLnTx/>
                <a:uFillTx/>
                <a:latin typeface="Rockwell" panose="02060603020205020403" pitchFamily="18" charset="0"/>
                <a:ea typeface="+mj-ea"/>
                <a:cs typeface="+mj-cs"/>
              </a:rPr>
              <a:t>onsidered to Be an Electronic Evidence?</a:t>
            </a:r>
            <a:endParaRPr lang="en-GB" noProof="0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984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FA9942-F8EA-F19E-0531-CFC32B8789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6DC096-8D25-ADF1-B61C-BC1C5A47293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23925" y="1275778"/>
            <a:ext cx="11082148" cy="4878133"/>
          </a:xfrm>
        </p:spPr>
        <p:txBody>
          <a:bodyPr>
            <a:normAutofit/>
          </a:bodyPr>
          <a:lstStyle/>
          <a:p>
            <a:pPr defTabSz="914400" fontAlgn="auto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rgbClr val="4A66AC"/>
              </a:buClr>
              <a:buSzPct val="110000"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A comprehensive international framework is lacking …</a:t>
            </a:r>
            <a:r>
              <a:rPr lang="en-GB" sz="2000" dirty="0">
                <a:solidFill>
                  <a:schemeClr val="tx2"/>
                </a:solidFill>
                <a:latin typeface="Rockwell" panose="02060603020205020403" pitchFamily="18" charset="0"/>
                <a:ea typeface="+mn-ea"/>
                <a:cs typeface="+mn-cs"/>
              </a:rPr>
              <a:t>but we have some elements addressing electronic evidence or electronic documents:</a:t>
            </a:r>
          </a:p>
          <a:p>
            <a:pPr marL="642938" lvl="1" indent="-342900" defTabSz="91440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defRPr/>
            </a:pP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Hague Evidence Convention 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(1979): technology neutral 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Guide to Good Practice on the Use of Video-Link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anose="02060603020205020403" pitchFamily="18" charset="0"/>
              <a:ea typeface="+mn-ea"/>
              <a:cs typeface="+mn-cs"/>
            </a:endParaRPr>
          </a:p>
          <a:p>
            <a:pPr marL="642938" lvl="1" indent="-342900" defTabSz="91440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defRPr/>
            </a:pPr>
            <a:r>
              <a:rPr kumimoji="0" lang="en-GB" sz="170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eIDAS</a:t>
            </a: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 Regulation 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(Regulation (EU) No 910/2014)</a:t>
            </a:r>
          </a:p>
          <a:p>
            <a:pPr marL="642938" lvl="1" indent="-342900" defTabSz="91440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defRPr/>
            </a:pPr>
            <a:r>
              <a:rPr lang="nl-NL" sz="1700" dirty="0">
                <a:solidFill>
                  <a:schemeClr val="tx2"/>
                </a:solidFill>
                <a:latin typeface="Rockwell" panose="02060603020205020403" pitchFamily="18" charset="0"/>
              </a:rPr>
              <a:t>Private </a:t>
            </a:r>
            <a:r>
              <a:rPr lang="nl-NL" sz="1700" dirty="0" err="1">
                <a:solidFill>
                  <a:schemeClr val="tx2"/>
                </a:solidFill>
                <a:latin typeface="Rockwell" panose="02060603020205020403" pitchFamily="18" charset="0"/>
              </a:rPr>
              <a:t>Damage</a:t>
            </a:r>
            <a:r>
              <a:rPr lang="nl-NL" sz="1700" dirty="0">
                <a:solidFill>
                  <a:schemeClr val="tx2"/>
                </a:solidFill>
                <a:latin typeface="Rockwell" panose="02060603020205020403" pitchFamily="18" charset="0"/>
              </a:rPr>
              <a:t> Directive in </a:t>
            </a:r>
            <a:r>
              <a:rPr lang="nl-NL" sz="1700" dirty="0" err="1">
                <a:solidFill>
                  <a:schemeClr val="tx2"/>
                </a:solidFill>
                <a:latin typeface="Rockwell" panose="02060603020205020403" pitchFamily="18" charset="0"/>
              </a:rPr>
              <a:t>Competition</a:t>
            </a:r>
            <a:r>
              <a:rPr lang="nl-NL" sz="1700" dirty="0">
                <a:solidFill>
                  <a:schemeClr val="tx2"/>
                </a:solidFill>
                <a:latin typeface="Rockwell" panose="02060603020205020403" pitchFamily="18" charset="0"/>
              </a:rPr>
              <a:t> Law (Directive (EU) 2014/104)</a:t>
            </a:r>
          </a:p>
          <a:p>
            <a:pPr marL="642938" lvl="1" indent="-342900" defTabSz="91440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defRPr/>
            </a:pP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Directive Making </a:t>
            </a:r>
            <a:r>
              <a:rPr lang="en-GB" sz="1700" dirty="0">
                <a:solidFill>
                  <a:schemeClr val="tx2"/>
                </a:solidFill>
                <a:latin typeface="Rockwell" panose="02060603020205020403"/>
                <a:ea typeface="+mn-ea"/>
                <a:cs typeface="+mn-cs"/>
              </a:rPr>
              <a:t>C</a:t>
            </a:r>
            <a:r>
              <a:rPr kumimoji="0" lang="en-GB" sz="170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ompetition</a:t>
            </a: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Rockwell" panose="02060603020205020403"/>
                <a:ea typeface="+mn-ea"/>
                <a:cs typeface="+mn-cs"/>
              </a:rPr>
              <a:t>A</a:t>
            </a:r>
            <a:r>
              <a:rPr kumimoji="0" lang="en-GB" sz="170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uthorities</a:t>
            </a: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Rockwell" panose="02060603020205020403"/>
                <a:ea typeface="+mn-ea"/>
                <a:cs typeface="+mn-cs"/>
              </a:rPr>
              <a:t>M</a:t>
            </a: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ore </a:t>
            </a:r>
            <a:r>
              <a:rPr lang="en-GB" sz="1700" dirty="0">
                <a:solidFill>
                  <a:schemeClr val="tx2"/>
                </a:solidFill>
                <a:latin typeface="Rockwell" panose="02060603020205020403"/>
                <a:ea typeface="+mn-ea"/>
                <a:cs typeface="+mn-cs"/>
              </a:rPr>
              <a:t>E</a:t>
            </a:r>
            <a:r>
              <a:rPr kumimoji="0" lang="en-GB" sz="170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ffective</a:t>
            </a: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Rockwell" panose="02060603020205020403"/>
                <a:ea typeface="+mn-ea"/>
                <a:cs typeface="+mn-cs"/>
              </a:rPr>
              <a:t>E</a:t>
            </a:r>
            <a:r>
              <a:rPr kumimoji="0" lang="en-GB" sz="170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nforcers</a:t>
            </a: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 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(Directive (EU) No 2019/1)</a:t>
            </a:r>
            <a:endParaRPr lang="nl-NL" sz="1700" noProof="0" dirty="0">
              <a:solidFill>
                <a:schemeClr val="tx2"/>
              </a:solidFill>
              <a:latin typeface="Rockwell" panose="02060603020205020403" pitchFamily="18" charset="0"/>
            </a:endParaRPr>
          </a:p>
          <a:p>
            <a:pPr marL="642938" lvl="1" indent="-342900" defTabSz="91440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defRPr/>
            </a:pPr>
            <a:r>
              <a:rPr lang="en-US" sz="1700" dirty="0">
                <a:solidFill>
                  <a:schemeClr val="tx2"/>
                </a:solidFill>
                <a:latin typeface="Rockwell" panose="02060603020205020403" pitchFamily="18" charset="0"/>
              </a:rPr>
              <a:t>Guidelines</a:t>
            </a:r>
            <a:r>
              <a:rPr lang="en-US" sz="1700" b="1" dirty="0">
                <a:solidFill>
                  <a:schemeClr val="tx2"/>
                </a:solidFill>
                <a:latin typeface="Rockwell" panose="02060603020205020403" pitchFamily="18" charset="0"/>
              </a:rPr>
              <a:t> </a:t>
            </a:r>
            <a:r>
              <a:rPr lang="en-US" sz="1700" dirty="0">
                <a:solidFill>
                  <a:schemeClr val="tx2"/>
                </a:solidFill>
                <a:latin typeface="Rockwell" panose="02060603020205020403" pitchFamily="18" charset="0"/>
              </a:rPr>
              <a:t>of the Committee of  Ministers of the Council of  Europe on Electronic Evidence in Civil and Administrative Proceedings (2019)</a:t>
            </a:r>
          </a:p>
          <a:p>
            <a:pPr marL="642938" lvl="1" indent="-342900" defTabSz="91440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defRPr/>
            </a:pPr>
            <a:r>
              <a:rPr kumimoji="0" lang="en-GB" sz="17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Regulation on European Production and Preservation Orders for Electronic Evidence in Criminal Matters 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(Regulation </a:t>
            </a:r>
            <a:r>
              <a:rPr lang="en-GB" sz="1700" dirty="0">
                <a:solidFill>
                  <a:schemeClr val="tx2"/>
                </a:solidFill>
                <a:latin typeface="Rockwell" panose="02060603020205020403"/>
              </a:rPr>
              <a:t>(EU)  No 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2023/1543)</a:t>
            </a:r>
          </a:p>
          <a:p>
            <a:pPr marL="300038" lvl="1" indent="0" defTabSz="91440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A66AC"/>
              </a:buClr>
              <a:buSzPct val="110000"/>
              <a:buNone/>
              <a:defRPr/>
            </a:pPr>
            <a:endParaRPr kumimoji="0" lang="en-GB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  <a:p>
            <a:pPr marL="642938" lvl="1" indent="-342900" defTabSz="91440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defRPr/>
            </a:pPr>
            <a:endParaRPr lang="nl-NL" dirty="0">
              <a:solidFill>
                <a:schemeClr val="tx2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074384-4591-2145-7E34-31E46F75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925" y="0"/>
            <a:ext cx="11082148" cy="864000"/>
          </a:xfrm>
        </p:spPr>
        <p:txBody>
          <a:bodyPr/>
          <a:lstStyle/>
          <a:p>
            <a:pPr algn="ctr"/>
            <a:r>
              <a:rPr lang="en-GB" spc="-150" dirty="0">
                <a:solidFill>
                  <a:srgbClr val="FFFEFF"/>
                </a:solidFill>
                <a:latin typeface="Rockwell" panose="02060603020205020403" pitchFamily="18" charset="0"/>
              </a:rPr>
              <a:t>What Should Be Considered to Be an Electronic Evidence?</a:t>
            </a:r>
            <a:endParaRPr lang="nl-NL" sz="3400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426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8FA860-0AD1-369B-EBD3-B420B5B8AE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1792" y="1188720"/>
            <a:ext cx="11570208" cy="5330952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Hague Evidence Convention (1970)</a:t>
            </a:r>
          </a:p>
          <a:p>
            <a:pPr marR="0" lvl="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Not defining electronic evidence …But refers to use of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videolinks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 &amp; other technology &amp; guide on the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Evidence Section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spcBef>
                <a:spcPts val="12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European Small Claims Procedure Regulation (861/2007, reviewed in 2015)</a:t>
            </a:r>
          </a:p>
          <a:p>
            <a:pPr marR="0" lvl="0" algn="l" defTabSz="914400" rtl="0" eaLnBrk="1" fontAlgn="auto" latinLnBrk="0" hangingPunct="1">
              <a:spcBef>
                <a:spcPts val="1000"/>
              </a:spcBef>
              <a:spcAft>
                <a:spcPts val="60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Refers to electronic communications: using  videoconferencing &amp; other means of distance communication (Art. 9 conj. Art. 8)</a:t>
            </a:r>
          </a:p>
          <a:p>
            <a:pPr marL="0" marR="0" lvl="0" indent="0" algn="l" defTabSz="914400" rtl="0" eaLnBrk="1" fontAlgn="auto" latinLnBrk="0" hangingPunct="1">
              <a:spcBef>
                <a:spcPts val="12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European Account Preservation Order Regulation (655/2014)</a:t>
            </a:r>
          </a:p>
          <a:p>
            <a:pPr marR="0" lvl="0" algn="l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Supporting documents in EAPO application may be submitted electronically (Art. 8(4))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spcBef>
                <a:spcPts val="12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Competition law enforcement Directives (2019/1 &amp; 2014/104) </a:t>
            </a:r>
          </a:p>
          <a:p>
            <a:pPr marR="0" lvl="0" algn="l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2019 Directive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: type of proof including electronic messages &amp; recordings</a:t>
            </a:r>
          </a:p>
          <a:p>
            <a:pPr marR="0" lvl="0" algn="l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2014 Directive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: evidence irrespective of medium on which information is stored;  without prejudice to Regulation 1206/2001</a:t>
            </a:r>
          </a:p>
          <a:p>
            <a:pPr marL="0" lvl="0" indent="0" defTabSz="914400" fontAlgn="auto">
              <a:spcBef>
                <a:spcPts val="1200"/>
              </a:spcBef>
              <a:spcAft>
                <a:spcPts val="0"/>
              </a:spcAft>
              <a:buClr>
                <a:srgbClr val="4A66AC"/>
              </a:buClr>
              <a:buSzPct val="110000"/>
              <a:buNone/>
              <a:defRPr/>
            </a:pPr>
            <a:r>
              <a:rPr lang="en-GB" sz="1800" b="1" dirty="0">
                <a:solidFill>
                  <a:schemeClr val="tx2"/>
                </a:solidFill>
                <a:latin typeface="Rockwell" panose="02060603020205020403"/>
                <a:ea typeface="+mn-ea"/>
                <a:cs typeface="+mn-cs"/>
              </a:rPr>
              <a:t>Recast Evidence Regulation (2020/1783)</a:t>
            </a:r>
          </a:p>
          <a:p>
            <a:pPr lvl="0" defTabSz="914400" fontAlgn="auto">
              <a:spcBef>
                <a:spcPts val="6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defRPr/>
            </a:pPr>
            <a:r>
              <a:rPr lang="en-GB" sz="1600" dirty="0">
                <a:solidFill>
                  <a:schemeClr val="tx2"/>
                </a:solidFill>
                <a:latin typeface="Rockwell" panose="02060603020205020403"/>
                <a:ea typeface="+mn-ea"/>
                <a:cs typeface="+mn-cs"/>
              </a:rPr>
              <a:t>Legal effects of electronic documents (Art. 8, see also Recitals 12 &amp; 13)</a:t>
            </a:r>
          </a:p>
          <a:p>
            <a:pPr lvl="0" defTabSz="914400" fontAlgn="auto"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defRPr/>
            </a:pPr>
            <a:r>
              <a:rPr lang="en-GB" sz="1600" dirty="0">
                <a:solidFill>
                  <a:schemeClr val="tx2"/>
                </a:solidFill>
                <a:latin typeface="Rockwell" panose="02060603020205020403"/>
                <a:ea typeface="+mn-ea"/>
                <a:cs typeface="+mn-cs"/>
              </a:rPr>
              <a:t>Direct taking of evidence by videoconferencing &amp; other distance communications technology (Art. 20)</a:t>
            </a:r>
            <a:endParaRPr lang="en-GB" sz="1600" b="1" dirty="0">
              <a:solidFill>
                <a:schemeClr val="tx2"/>
              </a:solidFill>
              <a:latin typeface="Rockwell" panose="02060603020205020403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§"/>
              <a:tabLst/>
              <a:defRPr/>
            </a:pP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CD6695-E9A0-2863-84E2-5AAC87930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GB" sz="2800" b="1" i="0" u="none" strike="noStrike" kern="1200" cap="none" spc="-150" normalizeH="0" baseline="0" noProof="0" dirty="0">
                <a:ln>
                  <a:noFill/>
                </a:ln>
                <a:solidFill>
                  <a:srgbClr val="FFFEFF"/>
                </a:solidFill>
                <a:effectLst/>
                <a:uLnTx/>
                <a:uFillTx/>
                <a:latin typeface="Rockwell" panose="02060603020205020403" pitchFamily="18" charset="0"/>
                <a:ea typeface="+mj-ea"/>
                <a:cs typeface="+mj-cs"/>
              </a:rPr>
              <a:t>International &amp; European Cooperation in Evidence Collection</a:t>
            </a:r>
            <a:endParaRPr lang="en-NL" b="1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415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2CE6EC-8126-EEF9-5473-4188B0A025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B7F44D-3740-B952-FFD9-5BB9961F447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23924" y="1152144"/>
            <a:ext cx="11182732" cy="5166359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None/>
              <a:tabLst/>
              <a:defRPr/>
            </a:pP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Recast Service Regulation (2020/1784)</a:t>
            </a: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Addresses legal effects of electronic documents (Art. 6, see also Recitals 15 &amp; 16)</a:t>
            </a: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60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Electronic service (Art. 19)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  <a:sym typeface="Wingdings" panose="05000000000000000000" pitchFamily="2" charset="2"/>
              </a:rPr>
              <a:t> electronic documents &amp; evidence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None/>
              <a:tabLst/>
              <a:defRPr/>
            </a:pP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e-CODEX Regulation (2022/850)</a:t>
            </a: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Facilitate cross-border electronic exchange of data in judicial cooperation in civil &amp; criminal matters: communication of requests &amp; documents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  <a:sym typeface="Wingdings" panose="05000000000000000000" pitchFamily="2" charset="2"/>
              </a:rPr>
              <a:t> electronic documents &amp; evidence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None/>
              <a:tabLst/>
              <a:defRPr/>
            </a:pP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Regulation on Digitalisation of Judicial Cooperation (2023/2844)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Hearing through videoconferencing &amp; other distance communication technology (Art. 5-6)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Electronic signature &amp; electronic seal (Art. 7)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4A66AC"/>
              </a:buClr>
              <a:buSzPct val="11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Rockwell" panose="02060603020205020403"/>
                <a:ea typeface="+mn-ea"/>
                <a:cs typeface="+mn-cs"/>
              </a:rPr>
              <a:t>Legal effects of electronic documents (Art. 8)</a:t>
            </a:r>
            <a:endParaRPr lang="en-NL" sz="1600" dirty="0">
              <a:solidFill>
                <a:schemeClr val="tx2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FC9E10-D1D4-4719-7E72-794650818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GB" sz="2800" b="1" i="0" u="none" strike="noStrike" kern="1200" cap="none" spc="-150" normalizeH="0" baseline="0" noProof="0" dirty="0">
                <a:ln>
                  <a:noFill/>
                </a:ln>
                <a:solidFill>
                  <a:srgbClr val="FFFEFF"/>
                </a:solidFill>
                <a:effectLst/>
                <a:uLnTx/>
                <a:uFillTx/>
                <a:latin typeface="Rockwell" panose="02060603020205020403" pitchFamily="18" charset="0"/>
                <a:ea typeface="+mj-ea"/>
                <a:cs typeface="+mj-cs"/>
              </a:rPr>
              <a:t>International &amp; European Cooperation in Evidence Collection</a:t>
            </a:r>
            <a:endParaRPr lang="en-NL" b="1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136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180D8-962F-5270-9726-8278A35965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latin typeface="Rockwell" panose="02060603020205020403" pitchFamily="18" charset="0"/>
              </a:rPr>
              <a:t>How to Handle It?</a:t>
            </a:r>
            <a:endParaRPr lang="en-NL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110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5A141B-7460-8FF6-1A7A-E8A06A3F7C5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23924" y="1376363"/>
            <a:ext cx="11137012" cy="4554000"/>
          </a:xfrm>
        </p:spPr>
        <p:txBody>
          <a:bodyPr/>
          <a:lstStyle/>
          <a:p>
            <a:r>
              <a:rPr lang="en-US" dirty="0">
                <a:latin typeface="Rockwell" panose="02060603020205020403" pitchFamily="18" charset="0"/>
              </a:rPr>
              <a:t>Free admission/presentation of principle </a:t>
            </a:r>
            <a:r>
              <a:rPr lang="en-US" dirty="0">
                <a:latin typeface="Rockwell" panose="02060603020205020403" pitchFamily="18" charset="0"/>
                <a:sym typeface="Wingdings" panose="05000000000000000000" pitchFamily="2" charset="2"/>
              </a:rPr>
              <a:t> principle of f</a:t>
            </a:r>
            <a:r>
              <a:rPr lang="en-US" dirty="0">
                <a:latin typeface="Rockwell" panose="02060603020205020403" pitchFamily="18" charset="0"/>
              </a:rPr>
              <a:t>ree evaluation of evidence</a:t>
            </a:r>
          </a:p>
          <a:p>
            <a:endParaRPr lang="en-US" dirty="0">
              <a:latin typeface="Rockwell" panose="02060603020205020403" pitchFamily="18" charset="0"/>
            </a:endParaRPr>
          </a:p>
          <a:p>
            <a:r>
              <a:rPr lang="en-US" dirty="0">
                <a:latin typeface="Rockwell" panose="02060603020205020403" pitchFamily="18" charset="0"/>
              </a:rPr>
              <a:t>… But these principles do not provide guidelines on when and how to use technology </a:t>
            </a:r>
            <a:r>
              <a:rPr lang="en-US" dirty="0">
                <a:latin typeface="Rockwell" panose="02060603020205020403" pitchFamily="18" charset="0"/>
                <a:sym typeface="Wingdings" panose="05000000000000000000" pitchFamily="2" charset="2"/>
              </a:rPr>
              <a:t> judge to determine how evidence is produced and evaluated, unless specific provisions </a:t>
            </a:r>
          </a:p>
          <a:p>
            <a:endParaRPr lang="en-US" dirty="0">
              <a:latin typeface="Rockwell" panose="02060603020205020403" pitchFamily="18" charset="0"/>
              <a:sym typeface="Wingdings" panose="05000000000000000000" pitchFamily="2" charset="2"/>
            </a:endParaRPr>
          </a:p>
          <a:p>
            <a:r>
              <a:rPr lang="en-GB" dirty="0">
                <a:solidFill>
                  <a:schemeClr val="tx2"/>
                </a:solidFill>
                <a:latin typeface="Rockwell" panose="02060603020205020403" pitchFamily="18" charset="0"/>
              </a:rPr>
              <a:t>Functional equivalence</a:t>
            </a:r>
            <a:endParaRPr lang="en-US" dirty="0">
              <a:latin typeface="Rockwell" panose="02060603020205020403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649C9EC-042F-3CA4-658A-FEF7E0667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Rockwell" panose="02060603020205020403" pitchFamily="18" charset="0"/>
              </a:rPr>
              <a:t>Principles &amp; Procedural Rules</a:t>
            </a:r>
            <a:endParaRPr lang="en-NL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708169"/>
      </p:ext>
    </p:extLst>
  </p:cSld>
  <p:clrMapOvr>
    <a:masterClrMapping/>
  </p:clrMapOvr>
</p:sld>
</file>

<file path=ppt/theme/theme1.xml><?xml version="1.0" encoding="utf-8"?>
<a:theme xmlns:a="http://schemas.openxmlformats.org/drawingml/2006/main" name="_TilburgUniversity 2015">
  <a:themeElements>
    <a:clrScheme name="Universiteit van Tilburg">
      <a:dk1>
        <a:sysClr val="windowText" lastClr="000000"/>
      </a:dk1>
      <a:lt1>
        <a:sysClr val="window" lastClr="FFFFFF"/>
      </a:lt1>
      <a:dk2>
        <a:srgbClr val="003366"/>
      </a:dk2>
      <a:lt2>
        <a:srgbClr val="EEECE1"/>
      </a:lt2>
      <a:accent1>
        <a:srgbClr val="CC9933"/>
      </a:accent1>
      <a:accent2>
        <a:srgbClr val="339900"/>
      </a:accent2>
      <a:accent3>
        <a:srgbClr val="C3BCB2"/>
      </a:accent3>
      <a:accent4>
        <a:srgbClr val="008EC6"/>
      </a:accent4>
      <a:accent5>
        <a:srgbClr val="D9BC74"/>
      </a:accent5>
      <a:accent6>
        <a:srgbClr val="66CC33"/>
      </a:accent6>
      <a:hlink>
        <a:srgbClr val="003366"/>
      </a:hlink>
      <a:folHlink>
        <a:srgbClr val="CC993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_TilburgUniversity 2015" id="{1DFE9875-28DB-4F49-AC1A-788CDA025A11}" vid="{41D490DE-95AB-42B8-A49E-988EEADC7CB7}"/>
    </a:ext>
  </a:extLst>
</a:theme>
</file>

<file path=ppt/theme/theme2.xml><?xml version="1.0" encoding="utf-8"?>
<a:theme xmlns:a="http://schemas.openxmlformats.org/drawingml/2006/main" name="_TilburgUniversity Blue">
  <a:themeElements>
    <a:clrScheme name="Universiteit van Tilburg">
      <a:dk1>
        <a:sysClr val="windowText" lastClr="000000"/>
      </a:dk1>
      <a:lt1>
        <a:sysClr val="window" lastClr="FFFFFF"/>
      </a:lt1>
      <a:dk2>
        <a:srgbClr val="003366"/>
      </a:dk2>
      <a:lt2>
        <a:srgbClr val="EEECE1"/>
      </a:lt2>
      <a:accent1>
        <a:srgbClr val="CC9933"/>
      </a:accent1>
      <a:accent2>
        <a:srgbClr val="339900"/>
      </a:accent2>
      <a:accent3>
        <a:srgbClr val="C3BCB2"/>
      </a:accent3>
      <a:accent4>
        <a:srgbClr val="008EC6"/>
      </a:accent4>
      <a:accent5>
        <a:srgbClr val="D9BC74"/>
      </a:accent5>
      <a:accent6>
        <a:srgbClr val="66CC33"/>
      </a:accent6>
      <a:hlink>
        <a:srgbClr val="003366"/>
      </a:hlink>
      <a:folHlink>
        <a:srgbClr val="CC993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3F196BC3-C0A5-495D-A4BB-1DFBC6870C70}" vid="{A28840AE-8054-41A4-B4BA-43D2766DF150}"/>
    </a:ext>
  </a:extLst>
</a:theme>
</file>

<file path=ppt/theme/theme3.xml><?xml version="1.0" encoding="utf-8"?>
<a:theme xmlns:a="http://schemas.openxmlformats.org/drawingml/2006/main" name="_TilburgUniversity Green">
  <a:themeElements>
    <a:clrScheme name="Universiteit van Tilburg">
      <a:dk1>
        <a:sysClr val="windowText" lastClr="000000"/>
      </a:dk1>
      <a:lt1>
        <a:sysClr val="window" lastClr="FFFFFF"/>
      </a:lt1>
      <a:dk2>
        <a:srgbClr val="003366"/>
      </a:dk2>
      <a:lt2>
        <a:srgbClr val="EEECE1"/>
      </a:lt2>
      <a:accent1>
        <a:srgbClr val="CC9933"/>
      </a:accent1>
      <a:accent2>
        <a:srgbClr val="339900"/>
      </a:accent2>
      <a:accent3>
        <a:srgbClr val="C3BCB2"/>
      </a:accent3>
      <a:accent4>
        <a:srgbClr val="008EC6"/>
      </a:accent4>
      <a:accent5>
        <a:srgbClr val="D9BC74"/>
      </a:accent5>
      <a:accent6>
        <a:srgbClr val="66CC33"/>
      </a:accent6>
      <a:hlink>
        <a:srgbClr val="003366"/>
      </a:hlink>
      <a:folHlink>
        <a:srgbClr val="CC993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3F196BC3-C0A5-495D-A4BB-1DFBC6870C70}" vid="{67BB1965-7F26-4B11-A708-3B6C6B585A19}"/>
    </a:ext>
  </a:extLst>
</a:theme>
</file>

<file path=ppt/theme/theme4.xml><?xml version="1.0" encoding="utf-8"?>
<a:theme xmlns:a="http://schemas.openxmlformats.org/drawingml/2006/main" name="_TilburgUniversity Light Brass">
  <a:themeElements>
    <a:clrScheme name="Universiteit van Tilburg">
      <a:dk1>
        <a:sysClr val="windowText" lastClr="000000"/>
      </a:dk1>
      <a:lt1>
        <a:sysClr val="window" lastClr="FFFFFF"/>
      </a:lt1>
      <a:dk2>
        <a:srgbClr val="003366"/>
      </a:dk2>
      <a:lt2>
        <a:srgbClr val="EEECE1"/>
      </a:lt2>
      <a:accent1>
        <a:srgbClr val="CC9933"/>
      </a:accent1>
      <a:accent2>
        <a:srgbClr val="339900"/>
      </a:accent2>
      <a:accent3>
        <a:srgbClr val="C3BCB2"/>
      </a:accent3>
      <a:accent4>
        <a:srgbClr val="008EC6"/>
      </a:accent4>
      <a:accent5>
        <a:srgbClr val="D9BC74"/>
      </a:accent5>
      <a:accent6>
        <a:srgbClr val="66CC33"/>
      </a:accent6>
      <a:hlink>
        <a:srgbClr val="003366"/>
      </a:hlink>
      <a:folHlink>
        <a:srgbClr val="CC993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3F196BC3-C0A5-495D-A4BB-1DFBC6870C70}" vid="{6D573B7D-5A6D-43BE-B622-FA17F8802A76}"/>
    </a:ext>
  </a:extLst>
</a:theme>
</file>

<file path=ppt/theme/theme5.xml><?xml version="1.0" encoding="utf-8"?>
<a:theme xmlns:a="http://schemas.openxmlformats.org/drawingml/2006/main" name="_TilburgUniversity Light Blue">
  <a:themeElements>
    <a:clrScheme name="Universiteit van Tilburg">
      <a:dk1>
        <a:sysClr val="windowText" lastClr="000000"/>
      </a:dk1>
      <a:lt1>
        <a:sysClr val="window" lastClr="FFFFFF"/>
      </a:lt1>
      <a:dk2>
        <a:srgbClr val="003366"/>
      </a:dk2>
      <a:lt2>
        <a:srgbClr val="EEECE1"/>
      </a:lt2>
      <a:accent1>
        <a:srgbClr val="CC9933"/>
      </a:accent1>
      <a:accent2>
        <a:srgbClr val="339900"/>
      </a:accent2>
      <a:accent3>
        <a:srgbClr val="C3BCB2"/>
      </a:accent3>
      <a:accent4>
        <a:srgbClr val="008EC6"/>
      </a:accent4>
      <a:accent5>
        <a:srgbClr val="D9BC74"/>
      </a:accent5>
      <a:accent6>
        <a:srgbClr val="66CC33"/>
      </a:accent6>
      <a:hlink>
        <a:srgbClr val="003366"/>
      </a:hlink>
      <a:folHlink>
        <a:srgbClr val="CC993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3F196BC3-C0A5-495D-A4BB-1DFBC6870C70}" vid="{44F0AE8C-0DF6-4186-BA9D-01BBB7D9DAD3}"/>
    </a:ext>
  </a:extLst>
</a:theme>
</file>

<file path=ppt/theme/theme6.xml><?xml version="1.0" encoding="utf-8"?>
<a:theme xmlns:a="http://schemas.openxmlformats.org/drawingml/2006/main" name="_TilburgUniversity Light Green">
  <a:themeElements>
    <a:clrScheme name="Universiteit van Tilburg">
      <a:dk1>
        <a:sysClr val="windowText" lastClr="000000"/>
      </a:dk1>
      <a:lt1>
        <a:sysClr val="window" lastClr="FFFFFF"/>
      </a:lt1>
      <a:dk2>
        <a:srgbClr val="003366"/>
      </a:dk2>
      <a:lt2>
        <a:srgbClr val="EEECE1"/>
      </a:lt2>
      <a:accent1>
        <a:srgbClr val="CC9933"/>
      </a:accent1>
      <a:accent2>
        <a:srgbClr val="339900"/>
      </a:accent2>
      <a:accent3>
        <a:srgbClr val="C3BCB2"/>
      </a:accent3>
      <a:accent4>
        <a:srgbClr val="008EC6"/>
      </a:accent4>
      <a:accent5>
        <a:srgbClr val="D9BC74"/>
      </a:accent5>
      <a:accent6>
        <a:srgbClr val="66CC33"/>
      </a:accent6>
      <a:hlink>
        <a:srgbClr val="003366"/>
      </a:hlink>
      <a:folHlink>
        <a:srgbClr val="CC993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3F196BC3-C0A5-495D-A4BB-1DFBC6870C70}" vid="{B36880EA-D15B-4A81-9FBD-11B4B0D8BED4}"/>
    </a:ext>
  </a:extLst>
</a:theme>
</file>

<file path=ppt/theme/theme7.xml><?xml version="1.0" encoding="utf-8"?>
<a:theme xmlns:a="http://schemas.openxmlformats.org/drawingml/2006/main" name="_TilburgUniversity Grey">
  <a:themeElements>
    <a:clrScheme name="Universiteit van Tilburg">
      <a:dk1>
        <a:sysClr val="windowText" lastClr="000000"/>
      </a:dk1>
      <a:lt1>
        <a:sysClr val="window" lastClr="FFFFFF"/>
      </a:lt1>
      <a:dk2>
        <a:srgbClr val="003366"/>
      </a:dk2>
      <a:lt2>
        <a:srgbClr val="EEECE1"/>
      </a:lt2>
      <a:accent1>
        <a:srgbClr val="CC9933"/>
      </a:accent1>
      <a:accent2>
        <a:srgbClr val="339900"/>
      </a:accent2>
      <a:accent3>
        <a:srgbClr val="C3BCB2"/>
      </a:accent3>
      <a:accent4>
        <a:srgbClr val="008EC6"/>
      </a:accent4>
      <a:accent5>
        <a:srgbClr val="D9BC74"/>
      </a:accent5>
      <a:accent6>
        <a:srgbClr val="66CC33"/>
      </a:accent6>
      <a:hlink>
        <a:srgbClr val="003366"/>
      </a:hlink>
      <a:folHlink>
        <a:srgbClr val="CC993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3F196BC3-C0A5-495D-A4BB-1DFBC6870C70}" vid="{71C123E7-A243-48CA-BC70-032C966F8891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_TilburgUniversity</Template>
  <TotalTime>1652</TotalTime>
  <Words>947</Words>
  <Application>Microsoft Office PowerPoint</Application>
  <PresentationFormat>Widescreen</PresentationFormat>
  <Paragraphs>103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Arial</vt:lpstr>
      <vt:lpstr>Calibri</vt:lpstr>
      <vt:lpstr>Rockwell</vt:lpstr>
      <vt:lpstr>ScalaSans</vt:lpstr>
      <vt:lpstr>Wingdings</vt:lpstr>
      <vt:lpstr>_TilburgUniversity 2015</vt:lpstr>
      <vt:lpstr>_TilburgUniversity Blue</vt:lpstr>
      <vt:lpstr>_TilburgUniversity Green</vt:lpstr>
      <vt:lpstr>_TilburgUniversity Light Brass</vt:lpstr>
      <vt:lpstr>_TilburgUniversity Light Blue</vt:lpstr>
      <vt:lpstr>_TilburgUniversity Light Green</vt:lpstr>
      <vt:lpstr>_TilburgUniversity Grey</vt:lpstr>
      <vt:lpstr>Electronic Evidence: What Type of Evidence and How to Handle It?</vt:lpstr>
      <vt:lpstr>What Type of Evidence?</vt:lpstr>
      <vt:lpstr>PowerPoint Presentation</vt:lpstr>
      <vt:lpstr>What Should Be Considered to Be an Electronic Evidence?</vt:lpstr>
      <vt:lpstr>What Should Be Considered to Be an Electronic Evidence?</vt:lpstr>
      <vt:lpstr>International &amp; European Cooperation in Evidence Collection</vt:lpstr>
      <vt:lpstr>International &amp; European Cooperation in Evidence Collection</vt:lpstr>
      <vt:lpstr>How to Handle It?</vt:lpstr>
      <vt:lpstr>Principles &amp; Procedural Rules</vt:lpstr>
      <vt:lpstr>Potential Issues to Consider </vt:lpstr>
      <vt:lpstr>Legal Effects of Electronic Evidence</vt:lpstr>
      <vt:lpstr>Metadata &amp; Trust Services</vt:lpstr>
      <vt:lpstr>eIDAS: Trust Services</vt:lpstr>
      <vt:lpstr>eIDAS: Trust Services</vt:lpstr>
      <vt:lpstr>PowerPoint Presentation</vt:lpstr>
    </vt:vector>
  </TitlesOfParts>
  <Company>Tilburg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F.J.H.C. Wolfs</dc:creator>
  <cp:lastModifiedBy>Elena Alina Onţanu</cp:lastModifiedBy>
  <cp:revision>4</cp:revision>
  <dcterms:created xsi:type="dcterms:W3CDTF">2016-11-30T08:02:42Z</dcterms:created>
  <dcterms:modified xsi:type="dcterms:W3CDTF">2025-09-16T13:37:26Z</dcterms:modified>
</cp:coreProperties>
</file>